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handoutMasterIdLst>
    <p:handoutMasterId r:id="rId16"/>
  </p:handoutMasterIdLst>
  <p:sldIdLst>
    <p:sldId id="257" r:id="rId2"/>
    <p:sldId id="258" r:id="rId3"/>
    <p:sldId id="260" r:id="rId4"/>
    <p:sldId id="261" r:id="rId5"/>
    <p:sldId id="262" r:id="rId6"/>
    <p:sldId id="263" r:id="rId7"/>
    <p:sldId id="264" r:id="rId8"/>
    <p:sldId id="265" r:id="rId9"/>
    <p:sldId id="266" r:id="rId10"/>
    <p:sldId id="267" r:id="rId11"/>
    <p:sldId id="268" r:id="rId12"/>
    <p:sldId id="269" r:id="rId13"/>
    <p:sldId id="270" r:id="rId14"/>
  </p:sldIdLst>
  <p:sldSz cx="9144000" cy="6858000" type="screen4x3"/>
  <p:notesSz cx="6858000" cy="9144000"/>
  <p:defaultTextStyle>
    <a:defPPr>
      <a:defRPr lang="de-DE"/>
    </a:defPPr>
    <a:lvl1pPr algn="l" rtl="0" fontAlgn="base">
      <a:spcBef>
        <a:spcPct val="0"/>
      </a:spcBef>
      <a:spcAft>
        <a:spcPct val="0"/>
      </a:spcAft>
      <a:defRPr sz="2400" kern="1200">
        <a:solidFill>
          <a:schemeClr val="tx1"/>
        </a:solidFill>
        <a:latin typeface="MetaBookLF" pitchFamily="34" charset="0"/>
        <a:ea typeface="+mn-ea"/>
        <a:cs typeface="+mn-cs"/>
      </a:defRPr>
    </a:lvl1pPr>
    <a:lvl2pPr marL="457200" algn="l" rtl="0" fontAlgn="base">
      <a:spcBef>
        <a:spcPct val="0"/>
      </a:spcBef>
      <a:spcAft>
        <a:spcPct val="0"/>
      </a:spcAft>
      <a:defRPr sz="2400" kern="1200">
        <a:solidFill>
          <a:schemeClr val="tx1"/>
        </a:solidFill>
        <a:latin typeface="MetaBookLF" pitchFamily="34" charset="0"/>
        <a:ea typeface="+mn-ea"/>
        <a:cs typeface="+mn-cs"/>
      </a:defRPr>
    </a:lvl2pPr>
    <a:lvl3pPr marL="914400" algn="l" rtl="0" fontAlgn="base">
      <a:spcBef>
        <a:spcPct val="0"/>
      </a:spcBef>
      <a:spcAft>
        <a:spcPct val="0"/>
      </a:spcAft>
      <a:defRPr sz="2400" kern="1200">
        <a:solidFill>
          <a:schemeClr val="tx1"/>
        </a:solidFill>
        <a:latin typeface="MetaBookLF" pitchFamily="34" charset="0"/>
        <a:ea typeface="+mn-ea"/>
        <a:cs typeface="+mn-cs"/>
      </a:defRPr>
    </a:lvl3pPr>
    <a:lvl4pPr marL="1371600" algn="l" rtl="0" fontAlgn="base">
      <a:spcBef>
        <a:spcPct val="0"/>
      </a:spcBef>
      <a:spcAft>
        <a:spcPct val="0"/>
      </a:spcAft>
      <a:defRPr sz="2400" kern="1200">
        <a:solidFill>
          <a:schemeClr val="tx1"/>
        </a:solidFill>
        <a:latin typeface="MetaBookLF" pitchFamily="34" charset="0"/>
        <a:ea typeface="+mn-ea"/>
        <a:cs typeface="+mn-cs"/>
      </a:defRPr>
    </a:lvl4pPr>
    <a:lvl5pPr marL="1828800" algn="l" rtl="0" fontAlgn="base">
      <a:spcBef>
        <a:spcPct val="0"/>
      </a:spcBef>
      <a:spcAft>
        <a:spcPct val="0"/>
      </a:spcAft>
      <a:defRPr sz="2400" kern="1200">
        <a:solidFill>
          <a:schemeClr val="tx1"/>
        </a:solidFill>
        <a:latin typeface="MetaBookLF" pitchFamily="34" charset="0"/>
        <a:ea typeface="+mn-ea"/>
        <a:cs typeface="+mn-cs"/>
      </a:defRPr>
    </a:lvl5pPr>
    <a:lvl6pPr marL="2286000" algn="l" defTabSz="914400" rtl="0" eaLnBrk="1" latinLnBrk="0" hangingPunct="1">
      <a:defRPr sz="2400" kern="1200">
        <a:solidFill>
          <a:schemeClr val="tx1"/>
        </a:solidFill>
        <a:latin typeface="MetaBookLF" pitchFamily="34" charset="0"/>
        <a:ea typeface="+mn-ea"/>
        <a:cs typeface="+mn-cs"/>
      </a:defRPr>
    </a:lvl6pPr>
    <a:lvl7pPr marL="2743200" algn="l" defTabSz="914400" rtl="0" eaLnBrk="1" latinLnBrk="0" hangingPunct="1">
      <a:defRPr sz="2400" kern="1200">
        <a:solidFill>
          <a:schemeClr val="tx1"/>
        </a:solidFill>
        <a:latin typeface="MetaBookLF" pitchFamily="34" charset="0"/>
        <a:ea typeface="+mn-ea"/>
        <a:cs typeface="+mn-cs"/>
      </a:defRPr>
    </a:lvl7pPr>
    <a:lvl8pPr marL="3200400" algn="l" defTabSz="914400" rtl="0" eaLnBrk="1" latinLnBrk="0" hangingPunct="1">
      <a:defRPr sz="2400" kern="1200">
        <a:solidFill>
          <a:schemeClr val="tx1"/>
        </a:solidFill>
        <a:latin typeface="MetaBookLF" pitchFamily="34" charset="0"/>
        <a:ea typeface="+mn-ea"/>
        <a:cs typeface="+mn-cs"/>
      </a:defRPr>
    </a:lvl8pPr>
    <a:lvl9pPr marL="3657600" algn="l" defTabSz="914400" rtl="0" eaLnBrk="1" latinLnBrk="0" hangingPunct="1">
      <a:defRPr sz="2400" kern="1200">
        <a:solidFill>
          <a:schemeClr val="tx1"/>
        </a:solidFill>
        <a:latin typeface="MetaBookLF"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chemeClr val="accent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20E77"/>
    <a:srgbClr val="D2232A"/>
    <a:srgbClr val="F7941D"/>
    <a:srgbClr val="F15A20"/>
    <a:srgbClr val="B36A98"/>
    <a:srgbClr val="80065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999" autoAdjust="0"/>
    <p:restoredTop sz="76959" autoAdjust="0"/>
  </p:normalViewPr>
  <p:slideViewPr>
    <p:cSldViewPr>
      <p:cViewPr varScale="1">
        <p:scale>
          <a:sx n="88" d="100"/>
          <a:sy n="88" d="100"/>
        </p:scale>
        <p:origin x="1392" y="8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notesViewPr>
    <p:cSldViewPr>
      <p:cViewPr varScale="1">
        <p:scale>
          <a:sx n="52" d="100"/>
          <a:sy n="52" d="100"/>
        </p:scale>
        <p:origin x="-1860"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218"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Times New Roman" pitchFamily="18" charset="0"/>
              </a:defRPr>
            </a:lvl1pPr>
          </a:lstStyle>
          <a:p>
            <a:endParaRPr lang="de-DE"/>
          </a:p>
        </p:txBody>
      </p:sp>
      <p:sp>
        <p:nvSpPr>
          <p:cNvPr id="9219" name="Rectangle 3"/>
          <p:cNvSpPr>
            <a:spLocks noGrp="1" noChangeArrowheads="1"/>
          </p:cNvSpPr>
          <p:nvPr>
            <p:ph type="dt" sz="quarter"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Times New Roman" pitchFamily="18" charset="0"/>
              </a:defRPr>
            </a:lvl1pPr>
          </a:lstStyle>
          <a:p>
            <a:endParaRPr lang="de-DE"/>
          </a:p>
        </p:txBody>
      </p:sp>
      <p:sp>
        <p:nvSpPr>
          <p:cNvPr id="9220" name="Rectangle 4"/>
          <p:cNvSpPr>
            <a:spLocks noGrp="1" noChangeArrowheads="1"/>
          </p:cNvSpPr>
          <p:nvPr>
            <p:ph type="ftr" sz="quarter" idx="2"/>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Times New Roman" pitchFamily="18" charset="0"/>
              </a:defRPr>
            </a:lvl1pPr>
          </a:lstStyle>
          <a:p>
            <a:endParaRPr lang="de-DE"/>
          </a:p>
        </p:txBody>
      </p:sp>
      <p:sp>
        <p:nvSpPr>
          <p:cNvPr id="9221" name="Rectangle 5"/>
          <p:cNvSpPr>
            <a:spLocks noGrp="1" noChangeArrowheads="1"/>
          </p:cNvSpPr>
          <p:nvPr>
            <p:ph type="sldNum" sz="quarter" idx="3"/>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Times New Roman" pitchFamily="18" charset="0"/>
              </a:defRPr>
            </a:lvl1pPr>
          </a:lstStyle>
          <a:p>
            <a:fld id="{2A6899D4-15B5-46F9-BC70-F7548A5E9646}" type="slidenum">
              <a:rPr lang="de-DE"/>
              <a:pPr/>
              <a:t>‹Nr.›</a:t>
            </a:fld>
            <a:endParaRPr lang="de-DE"/>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266" name="Rectangle 1026"/>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Times New Roman" pitchFamily="18" charset="0"/>
              </a:defRPr>
            </a:lvl1pPr>
          </a:lstStyle>
          <a:p>
            <a:endParaRPr lang="de-DE"/>
          </a:p>
        </p:txBody>
      </p:sp>
      <p:sp>
        <p:nvSpPr>
          <p:cNvPr id="11267" name="Rectangle 1027"/>
          <p:cNvSpPr>
            <a:spLocks noGrp="1" noChangeArrowheads="1"/>
          </p:cNvSpPr>
          <p:nvPr>
            <p:ph type="dt"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Times New Roman" pitchFamily="18" charset="0"/>
              </a:defRPr>
            </a:lvl1pPr>
          </a:lstStyle>
          <a:p>
            <a:endParaRPr lang="de-DE"/>
          </a:p>
        </p:txBody>
      </p:sp>
      <p:sp>
        <p:nvSpPr>
          <p:cNvPr id="11268" name="Rectangle 1028"/>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p:spPr>
      </p:sp>
      <p:sp>
        <p:nvSpPr>
          <p:cNvPr id="11269" name="Rectangle 1029"/>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de-DE"/>
              <a:t>Klicken Sie, um die Formate des Vorlagentextes zu bearbeiten</a:t>
            </a:r>
          </a:p>
          <a:p>
            <a:pPr lvl="1"/>
            <a:r>
              <a:rPr lang="de-DE"/>
              <a:t>Zweite Ebene</a:t>
            </a:r>
          </a:p>
          <a:p>
            <a:pPr lvl="2"/>
            <a:r>
              <a:rPr lang="de-DE"/>
              <a:t>Dritte Ebene</a:t>
            </a:r>
          </a:p>
          <a:p>
            <a:pPr lvl="3"/>
            <a:r>
              <a:rPr lang="de-DE"/>
              <a:t>Vierte Ebene</a:t>
            </a:r>
          </a:p>
          <a:p>
            <a:pPr lvl="4"/>
            <a:r>
              <a:rPr lang="de-DE"/>
              <a:t>Fünfte Ebene</a:t>
            </a:r>
          </a:p>
        </p:txBody>
      </p:sp>
      <p:sp>
        <p:nvSpPr>
          <p:cNvPr id="11270" name="Rectangle 1030"/>
          <p:cNvSpPr>
            <a:spLocks noGrp="1" noChangeArrowheads="1"/>
          </p:cNvSpPr>
          <p:nvPr>
            <p:ph type="ftr" sz="quarter" idx="4"/>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Times New Roman" pitchFamily="18" charset="0"/>
              </a:defRPr>
            </a:lvl1pPr>
          </a:lstStyle>
          <a:p>
            <a:endParaRPr lang="de-DE"/>
          </a:p>
        </p:txBody>
      </p:sp>
      <p:sp>
        <p:nvSpPr>
          <p:cNvPr id="11271" name="Rectangle 1031"/>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Times New Roman" pitchFamily="18" charset="0"/>
              </a:defRPr>
            </a:lvl1pPr>
          </a:lstStyle>
          <a:p>
            <a:fld id="{7F6D4E9C-10CA-4BE8-8858-CF1559EB848D}" type="slidenum">
              <a:rPr lang="de-DE"/>
              <a:pPr/>
              <a:t>‹Nr.›</a:t>
            </a:fld>
            <a:endParaRPr lang="de-DE"/>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Times New Roman" pitchFamily="18" charset="0"/>
        <a:ea typeface="+mn-ea"/>
        <a:cs typeface="+mn-cs"/>
      </a:defRPr>
    </a:lvl1pPr>
    <a:lvl2pPr marL="457200" algn="l" rtl="0" fontAlgn="base">
      <a:spcBef>
        <a:spcPct val="30000"/>
      </a:spcBef>
      <a:spcAft>
        <a:spcPct val="0"/>
      </a:spcAft>
      <a:defRPr sz="1200" kern="1200">
        <a:solidFill>
          <a:schemeClr val="tx1"/>
        </a:solidFill>
        <a:latin typeface="Times New Roman" pitchFamily="18" charset="0"/>
        <a:ea typeface="+mn-ea"/>
        <a:cs typeface="+mn-cs"/>
      </a:defRPr>
    </a:lvl2pPr>
    <a:lvl3pPr marL="914400" algn="l" rtl="0" fontAlgn="base">
      <a:spcBef>
        <a:spcPct val="30000"/>
      </a:spcBef>
      <a:spcAft>
        <a:spcPct val="0"/>
      </a:spcAft>
      <a:defRPr sz="1200" kern="1200">
        <a:solidFill>
          <a:schemeClr val="tx1"/>
        </a:solidFill>
        <a:latin typeface="Times New Roman" pitchFamily="18" charset="0"/>
        <a:ea typeface="+mn-ea"/>
        <a:cs typeface="+mn-cs"/>
      </a:defRPr>
    </a:lvl3pPr>
    <a:lvl4pPr marL="1371600" algn="l" rtl="0" fontAlgn="base">
      <a:spcBef>
        <a:spcPct val="30000"/>
      </a:spcBef>
      <a:spcAft>
        <a:spcPct val="0"/>
      </a:spcAft>
      <a:defRPr sz="1200" kern="1200">
        <a:solidFill>
          <a:schemeClr val="tx1"/>
        </a:solidFill>
        <a:latin typeface="Times New Roman" pitchFamily="18" charset="0"/>
        <a:ea typeface="+mn-ea"/>
        <a:cs typeface="+mn-cs"/>
      </a:defRPr>
    </a:lvl4pPr>
    <a:lvl5pPr marL="1828800" algn="l" rtl="0" fontAlgn="base">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031"/>
          <p:cNvSpPr>
            <a:spLocks noGrp="1" noChangeArrowheads="1"/>
          </p:cNvSpPr>
          <p:nvPr>
            <p:ph type="sldNum" sz="quarter" idx="5"/>
          </p:nvPr>
        </p:nvSpPr>
        <p:spPr>
          <a:ln/>
        </p:spPr>
        <p:txBody>
          <a:bodyPr/>
          <a:lstStyle/>
          <a:p>
            <a:fld id="{C23BBD84-1E6A-43D9-B116-2A6E67978CB2}" type="slidenum">
              <a:rPr lang="de-DE"/>
              <a:pPr/>
              <a:t>1</a:t>
            </a:fld>
            <a:endParaRPr lang="de-DE"/>
          </a:p>
        </p:txBody>
      </p:sp>
      <p:sp>
        <p:nvSpPr>
          <p:cNvPr id="12290" name="Rectangle 1026"/>
          <p:cNvSpPr>
            <a:spLocks noGrp="1" noRot="1" noChangeAspect="1" noChangeArrowheads="1" noTextEdit="1"/>
          </p:cNvSpPr>
          <p:nvPr>
            <p:ph type="sldImg"/>
          </p:nvPr>
        </p:nvSpPr>
        <p:spPr>
          <a:ln/>
        </p:spPr>
      </p:sp>
      <p:sp>
        <p:nvSpPr>
          <p:cNvPr id="12291" name="Rectangle 1027"/>
          <p:cNvSpPr>
            <a:spLocks noGrp="1" noChangeArrowheads="1"/>
          </p:cNvSpPr>
          <p:nvPr>
            <p:ph type="body" idx="1"/>
          </p:nvPr>
        </p:nvSpPr>
        <p:spPr/>
        <p:txBody>
          <a:bodyPr/>
          <a:lstStyle/>
          <a:p>
            <a:endParaRPr lang="de-DE"/>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200" b="0" i="0" u="none" strike="noStrike" kern="1200" baseline="0" dirty="0">
                <a:solidFill>
                  <a:schemeClr val="tx1"/>
                </a:solidFill>
                <a:latin typeface="Times New Roman" pitchFamily="18" charset="0"/>
                <a:ea typeface="+mn-ea"/>
                <a:cs typeface="+mn-cs"/>
              </a:rPr>
              <a:t>Ich war bei </a:t>
            </a:r>
            <a:r>
              <a:rPr lang="de-DE" sz="1200" b="0" i="0" u="none" strike="noStrike" kern="1200" baseline="0" dirty="0" err="1">
                <a:solidFill>
                  <a:schemeClr val="tx1"/>
                </a:solidFill>
                <a:latin typeface="Times New Roman" pitchFamily="18" charset="0"/>
                <a:ea typeface="+mn-ea"/>
                <a:cs typeface="+mn-cs"/>
              </a:rPr>
              <a:t>Rekha</a:t>
            </a:r>
            <a:r>
              <a:rPr lang="de-DE" sz="1200" b="0" i="0" u="none" strike="noStrike" kern="1200" baseline="0" dirty="0">
                <a:solidFill>
                  <a:schemeClr val="tx1"/>
                </a:solidFill>
                <a:latin typeface="Times New Roman" pitchFamily="18" charset="0"/>
                <a:ea typeface="+mn-ea"/>
                <a:cs typeface="+mn-cs"/>
              </a:rPr>
              <a:t>, Runa und Muslima in Bangladesch in dem kleinen Dorf </a:t>
            </a:r>
            <a:r>
              <a:rPr lang="de-DE" sz="1200" b="0" i="0" u="none" strike="noStrike" kern="1200" baseline="0" dirty="0" err="1">
                <a:solidFill>
                  <a:schemeClr val="tx1"/>
                </a:solidFill>
                <a:latin typeface="Times New Roman" pitchFamily="18" charset="0"/>
                <a:ea typeface="+mn-ea"/>
                <a:cs typeface="+mn-cs"/>
              </a:rPr>
              <a:t>Ramesharpur</a:t>
            </a:r>
            <a:r>
              <a:rPr lang="de-DE" sz="1200" b="0" i="0" u="none" strike="noStrike" kern="1200" baseline="0" dirty="0">
                <a:solidFill>
                  <a:schemeClr val="tx1"/>
                </a:solidFill>
                <a:latin typeface="Times New Roman" pitchFamily="18" charset="0"/>
                <a:ea typeface="+mn-ea"/>
                <a:cs typeface="+mn-cs"/>
              </a:rPr>
              <a:t>. Von dort aus sind es nur 4 Kilometer bis zur indischen Grenze. Alles was sie essen, bauen sie selber an – vor allem Reis.</a:t>
            </a:r>
          </a:p>
          <a:p>
            <a:r>
              <a:rPr lang="de-DE" sz="1200" b="0" i="0" u="none" strike="noStrike" kern="1200" baseline="0" dirty="0">
                <a:solidFill>
                  <a:schemeClr val="tx1"/>
                </a:solidFill>
                <a:latin typeface="Times New Roman" pitchFamily="18" charset="0"/>
                <a:ea typeface="+mn-ea"/>
                <a:cs typeface="+mn-cs"/>
              </a:rPr>
              <a:t>Mehr über </a:t>
            </a:r>
            <a:r>
              <a:rPr lang="de-DE" sz="1200" b="0" i="0" u="none" strike="noStrike" kern="1200" baseline="0" dirty="0" err="1">
                <a:solidFill>
                  <a:schemeClr val="tx1"/>
                </a:solidFill>
                <a:latin typeface="Times New Roman" pitchFamily="18" charset="0"/>
                <a:ea typeface="+mn-ea"/>
                <a:cs typeface="+mn-cs"/>
              </a:rPr>
              <a:t>Rekha</a:t>
            </a:r>
            <a:r>
              <a:rPr lang="de-DE" sz="1200" b="0" i="0" u="none" strike="noStrike" kern="1200" baseline="0" dirty="0">
                <a:solidFill>
                  <a:schemeClr val="tx1"/>
                </a:solidFill>
                <a:latin typeface="Times New Roman" pitchFamily="18" charset="0"/>
                <a:ea typeface="+mn-ea"/>
                <a:cs typeface="+mn-cs"/>
              </a:rPr>
              <a:t>, Runa und Muslima, Bangladesch und die MISEREOR-Partnerorganisation BARCIK erfahrt ihr unter: </a:t>
            </a:r>
            <a:r>
              <a:rPr lang="de-DE" sz="1200" b="0" i="1" u="none" strike="noStrike" kern="1200" baseline="0" dirty="0">
                <a:solidFill>
                  <a:schemeClr val="tx1"/>
                </a:solidFill>
                <a:latin typeface="Times New Roman" pitchFamily="18" charset="0"/>
                <a:ea typeface="+mn-ea"/>
                <a:cs typeface="+mn-cs"/>
              </a:rPr>
              <a:t>https://www.kinderfastenaktion.de/archiv-bangladesch/</a:t>
            </a:r>
          </a:p>
          <a:p>
            <a:endParaRPr lang="de-DE" sz="1200" b="0" i="1" u="none" strike="noStrike" kern="1200" baseline="0" dirty="0">
              <a:solidFill>
                <a:schemeClr val="tx1"/>
              </a:solidFill>
              <a:latin typeface="Times New Roman" pitchFamily="18" charset="0"/>
              <a:ea typeface="+mn-ea"/>
              <a:cs typeface="+mn-cs"/>
            </a:endParaRPr>
          </a:p>
          <a:p>
            <a:r>
              <a:rPr lang="de-DE" sz="1200" b="0" i="0" u="none" strike="noStrike" kern="1200" baseline="0" dirty="0">
                <a:solidFill>
                  <a:schemeClr val="tx1"/>
                </a:solidFill>
                <a:latin typeface="Times New Roman" pitchFamily="18" charset="0"/>
                <a:ea typeface="+mn-ea"/>
                <a:cs typeface="+mn-cs"/>
              </a:rPr>
              <a:t>Bild: Harms/MISEREOR</a:t>
            </a:r>
            <a:endParaRPr lang="de-DE" dirty="0"/>
          </a:p>
        </p:txBody>
      </p:sp>
      <p:sp>
        <p:nvSpPr>
          <p:cNvPr id="4" name="Foliennummernplatzhalter 3"/>
          <p:cNvSpPr>
            <a:spLocks noGrp="1"/>
          </p:cNvSpPr>
          <p:nvPr>
            <p:ph type="sldNum" sz="quarter" idx="5"/>
          </p:nvPr>
        </p:nvSpPr>
        <p:spPr/>
        <p:txBody>
          <a:bodyPr/>
          <a:lstStyle/>
          <a:p>
            <a:fld id="{7F6D4E9C-10CA-4BE8-8858-CF1559EB848D}" type="slidenum">
              <a:rPr lang="de-DE" smtClean="0"/>
              <a:pPr/>
              <a:t>10</a:t>
            </a:fld>
            <a:endParaRPr lang="de-DE"/>
          </a:p>
        </p:txBody>
      </p:sp>
    </p:spTree>
    <p:extLst>
      <p:ext uri="{BB962C8B-B14F-4D97-AF65-F5344CB8AC3E}">
        <p14:creationId xmlns:p14="http://schemas.microsoft.com/office/powerpoint/2010/main" val="281685178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200" b="0" i="0" u="none" strike="noStrike" kern="1200" baseline="0" dirty="0">
                <a:solidFill>
                  <a:schemeClr val="tx1"/>
                </a:solidFill>
                <a:latin typeface="Times New Roman" pitchFamily="18" charset="0"/>
                <a:ea typeface="+mn-ea"/>
                <a:cs typeface="+mn-cs"/>
              </a:rPr>
              <a:t>Ich war bei Linda, Sylvia und Rose in Kenia. Kenia liegt im Osten von Afrika am Indischen Ozean. Die Hauptstadt von Kenia heißt Nairobi. Dort leben auch Linda, Sylvia und </a:t>
            </a:r>
            <a:r>
              <a:rPr lang="pt-BR" sz="1200" b="0" i="0" u="none" strike="noStrike" kern="1200" baseline="0" dirty="0">
                <a:solidFill>
                  <a:schemeClr val="tx1"/>
                </a:solidFill>
                <a:latin typeface="Times New Roman" pitchFamily="18" charset="0"/>
                <a:ea typeface="+mn-ea"/>
                <a:cs typeface="+mn-cs"/>
              </a:rPr>
              <a:t>Rose </a:t>
            </a:r>
            <a:r>
              <a:rPr lang="pt-BR" sz="1200" b="0" i="0" u="none" strike="noStrike" kern="1200" baseline="0" dirty="0" err="1">
                <a:solidFill>
                  <a:schemeClr val="tx1"/>
                </a:solidFill>
                <a:latin typeface="Times New Roman" pitchFamily="18" charset="0"/>
                <a:ea typeface="+mn-ea"/>
                <a:cs typeface="+mn-cs"/>
              </a:rPr>
              <a:t>im</a:t>
            </a:r>
            <a:r>
              <a:rPr lang="pt-BR" sz="1200" b="0" i="0" u="none" strike="noStrike" kern="1200" baseline="0" dirty="0">
                <a:solidFill>
                  <a:schemeClr val="tx1"/>
                </a:solidFill>
                <a:latin typeface="Times New Roman" pitchFamily="18" charset="0"/>
                <a:ea typeface="+mn-ea"/>
                <a:cs typeface="+mn-cs"/>
              </a:rPr>
              <a:t> </a:t>
            </a:r>
            <a:r>
              <a:rPr lang="pt-BR" sz="1200" b="0" i="0" u="none" strike="noStrike" kern="1200" baseline="0" dirty="0" err="1">
                <a:solidFill>
                  <a:schemeClr val="tx1"/>
                </a:solidFill>
                <a:latin typeface="Times New Roman" pitchFamily="18" charset="0"/>
                <a:ea typeface="+mn-ea"/>
                <a:cs typeface="+mn-cs"/>
              </a:rPr>
              <a:t>Rescue</a:t>
            </a:r>
            <a:r>
              <a:rPr lang="pt-BR" sz="1200" b="0" i="0" u="none" strike="noStrike" kern="1200" baseline="0" dirty="0">
                <a:solidFill>
                  <a:schemeClr val="tx1"/>
                </a:solidFill>
                <a:latin typeface="Times New Roman" pitchFamily="18" charset="0"/>
                <a:ea typeface="+mn-ea"/>
                <a:cs typeface="+mn-cs"/>
              </a:rPr>
              <a:t> Dada Centre. </a:t>
            </a:r>
            <a:r>
              <a:rPr lang="de-DE" sz="1200" b="0" i="0" u="none" strike="noStrike" kern="1200" baseline="0" dirty="0">
                <a:solidFill>
                  <a:schemeClr val="tx1"/>
                </a:solidFill>
                <a:latin typeface="Times New Roman" pitchFamily="18" charset="0"/>
                <a:ea typeface="+mn-ea"/>
                <a:cs typeface="+mn-cs"/>
              </a:rPr>
              <a:t>Das ist ein Haus für Straßenmädchen mitten in Nairobi. In ihrer Freizeit spielen die drei am liebsten Fußball.</a:t>
            </a:r>
          </a:p>
          <a:p>
            <a:r>
              <a:rPr lang="de-DE" sz="1200" b="0" i="0" u="none" strike="noStrike" kern="1200" baseline="0" dirty="0">
                <a:solidFill>
                  <a:schemeClr val="tx1"/>
                </a:solidFill>
                <a:latin typeface="Times New Roman" pitchFamily="18" charset="0"/>
                <a:ea typeface="+mn-ea"/>
                <a:cs typeface="+mn-cs"/>
              </a:rPr>
              <a:t>Mehr über Linda, Sylvia und Rose, Kenia und die MISEREOR-Partnerorganisation Rescue Dada erfahrt ihr unter: </a:t>
            </a:r>
            <a:r>
              <a:rPr lang="de-DE" sz="1200" b="0" i="1" u="none" strike="noStrike" kern="1200" baseline="0" dirty="0">
                <a:solidFill>
                  <a:schemeClr val="tx1"/>
                </a:solidFill>
                <a:latin typeface="Times New Roman" pitchFamily="18" charset="0"/>
                <a:ea typeface="+mn-ea"/>
                <a:cs typeface="+mn-cs"/>
              </a:rPr>
              <a:t>https://www.kinderfastenaktion.de/archiv-kenia/</a:t>
            </a:r>
            <a:endParaRPr lang="de-DE" sz="1200" b="0" i="0" u="none" strike="noStrike" kern="1200" baseline="0" dirty="0">
              <a:solidFill>
                <a:schemeClr val="tx1"/>
              </a:solidFill>
              <a:latin typeface="Times New Roman" pitchFamily="18" charset="0"/>
              <a:ea typeface="+mn-ea"/>
              <a:cs typeface="+mn-cs"/>
            </a:endParaRPr>
          </a:p>
          <a:p>
            <a:endParaRPr lang="de-DE" sz="1200" b="0" i="0" u="none" strike="noStrike" kern="1200" baseline="0" dirty="0">
              <a:solidFill>
                <a:schemeClr val="tx1"/>
              </a:solidFill>
              <a:latin typeface="Times New Roman" pitchFamily="18" charset="0"/>
              <a:ea typeface="+mn-ea"/>
              <a:cs typeface="+mn-cs"/>
            </a:endParaRPr>
          </a:p>
          <a:p>
            <a:r>
              <a:rPr lang="de-DE" sz="1200" b="0" i="0" u="none" strike="noStrike" kern="1200" baseline="0" dirty="0">
                <a:solidFill>
                  <a:schemeClr val="tx1"/>
                </a:solidFill>
                <a:latin typeface="Times New Roman" pitchFamily="18" charset="0"/>
                <a:ea typeface="+mn-ea"/>
                <a:cs typeface="+mn-cs"/>
              </a:rPr>
              <a:t>Bild: Harms/MISEREOR</a:t>
            </a:r>
            <a:endParaRPr lang="de-DE" dirty="0"/>
          </a:p>
        </p:txBody>
      </p:sp>
      <p:sp>
        <p:nvSpPr>
          <p:cNvPr id="4" name="Foliennummernplatzhalter 3"/>
          <p:cNvSpPr>
            <a:spLocks noGrp="1"/>
          </p:cNvSpPr>
          <p:nvPr>
            <p:ph type="sldNum" sz="quarter" idx="5"/>
          </p:nvPr>
        </p:nvSpPr>
        <p:spPr/>
        <p:txBody>
          <a:bodyPr/>
          <a:lstStyle/>
          <a:p>
            <a:fld id="{7F6D4E9C-10CA-4BE8-8858-CF1559EB848D}" type="slidenum">
              <a:rPr lang="de-DE" smtClean="0"/>
              <a:pPr/>
              <a:t>11</a:t>
            </a:fld>
            <a:endParaRPr lang="de-DE"/>
          </a:p>
        </p:txBody>
      </p:sp>
    </p:spTree>
    <p:extLst>
      <p:ext uri="{BB962C8B-B14F-4D97-AF65-F5344CB8AC3E}">
        <p14:creationId xmlns:p14="http://schemas.microsoft.com/office/powerpoint/2010/main" val="277616592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200" b="0" i="0" u="none" strike="noStrike" kern="1200" baseline="0" dirty="0">
                <a:solidFill>
                  <a:schemeClr val="tx1"/>
                </a:solidFill>
                <a:latin typeface="Times New Roman" pitchFamily="18" charset="0"/>
                <a:ea typeface="+mn-ea"/>
                <a:cs typeface="+mn-cs"/>
              </a:rPr>
              <a:t>Ich war bei </a:t>
            </a:r>
            <a:r>
              <a:rPr lang="de-DE" sz="1200" b="0" i="0" u="none" strike="noStrike" kern="1200" baseline="0" dirty="0" err="1">
                <a:solidFill>
                  <a:schemeClr val="tx1"/>
                </a:solidFill>
                <a:latin typeface="Times New Roman" pitchFamily="18" charset="0"/>
                <a:ea typeface="+mn-ea"/>
                <a:cs typeface="+mn-cs"/>
              </a:rPr>
              <a:t>Magalí</a:t>
            </a:r>
            <a:r>
              <a:rPr lang="de-DE" sz="1200" b="0" i="0" u="none" strike="noStrike" kern="1200" baseline="0" dirty="0">
                <a:solidFill>
                  <a:schemeClr val="tx1"/>
                </a:solidFill>
                <a:latin typeface="Times New Roman" pitchFamily="18" charset="0"/>
                <a:ea typeface="+mn-ea"/>
                <a:cs typeface="+mn-cs"/>
              </a:rPr>
              <a:t> und </a:t>
            </a:r>
            <a:r>
              <a:rPr lang="de-DE" sz="1200" b="0" i="0" u="none" strike="noStrike" kern="1200" baseline="0" dirty="0" err="1">
                <a:solidFill>
                  <a:schemeClr val="tx1"/>
                </a:solidFill>
                <a:latin typeface="Times New Roman" pitchFamily="18" charset="0"/>
                <a:ea typeface="+mn-ea"/>
                <a:cs typeface="+mn-cs"/>
              </a:rPr>
              <a:t>Walberto</a:t>
            </a:r>
            <a:r>
              <a:rPr lang="de-DE" sz="1200" b="0" i="0" u="none" strike="noStrike" kern="1200" baseline="0" dirty="0">
                <a:solidFill>
                  <a:schemeClr val="tx1"/>
                </a:solidFill>
                <a:latin typeface="Times New Roman" pitchFamily="18" charset="0"/>
                <a:ea typeface="+mn-ea"/>
                <a:cs typeface="+mn-cs"/>
              </a:rPr>
              <a:t> in Peru in der Hauptstadt Lima. Sie leben im Stadtteil Lomas de </a:t>
            </a:r>
            <a:r>
              <a:rPr lang="de-DE" sz="1200" b="0" i="0" u="none" strike="noStrike" kern="1200" baseline="0" dirty="0" err="1">
                <a:solidFill>
                  <a:schemeClr val="tx1"/>
                </a:solidFill>
                <a:latin typeface="Times New Roman" pitchFamily="18" charset="0"/>
                <a:ea typeface="+mn-ea"/>
                <a:cs typeface="+mn-cs"/>
              </a:rPr>
              <a:t>Carabayllo</a:t>
            </a:r>
            <a:r>
              <a:rPr lang="de-DE" sz="1200" b="0" i="0" u="none" strike="noStrike" kern="1200" baseline="0" dirty="0">
                <a:solidFill>
                  <a:schemeClr val="tx1"/>
                </a:solidFill>
                <a:latin typeface="Times New Roman" pitchFamily="18" charset="0"/>
                <a:ea typeface="+mn-ea"/>
                <a:cs typeface="+mn-cs"/>
              </a:rPr>
              <a:t>. Dort ist es nicht sehr schön: es ist ein staubiges Fleckchen Erde (fast) ohne Grün. </a:t>
            </a:r>
            <a:r>
              <a:rPr lang="de-DE" sz="1200" b="0" i="0" u="none" strike="noStrike" kern="1200" baseline="0" dirty="0" err="1">
                <a:solidFill>
                  <a:schemeClr val="tx1"/>
                </a:solidFill>
                <a:latin typeface="Times New Roman" pitchFamily="18" charset="0"/>
                <a:ea typeface="+mn-ea"/>
                <a:cs typeface="+mn-cs"/>
              </a:rPr>
              <a:t>Magalí</a:t>
            </a:r>
            <a:r>
              <a:rPr lang="de-DE" sz="1200" b="0" i="0" u="none" strike="noStrike" kern="1200" baseline="0" dirty="0">
                <a:solidFill>
                  <a:schemeClr val="tx1"/>
                </a:solidFill>
                <a:latin typeface="Times New Roman" pitchFamily="18" charset="0"/>
                <a:ea typeface="+mn-ea"/>
                <a:cs typeface="+mn-cs"/>
              </a:rPr>
              <a:t> und </a:t>
            </a:r>
            <a:r>
              <a:rPr lang="de-DE" sz="1200" b="0" i="0" u="none" strike="noStrike" kern="1200" baseline="0" dirty="0" err="1">
                <a:solidFill>
                  <a:schemeClr val="tx1"/>
                </a:solidFill>
                <a:latin typeface="Times New Roman" pitchFamily="18" charset="0"/>
                <a:ea typeface="+mn-ea"/>
                <a:cs typeface="+mn-cs"/>
              </a:rPr>
              <a:t>Walberto</a:t>
            </a:r>
            <a:r>
              <a:rPr lang="de-DE" sz="1200" b="0" i="0" u="none" strike="noStrike" kern="1200" baseline="0" dirty="0">
                <a:solidFill>
                  <a:schemeClr val="tx1"/>
                </a:solidFill>
                <a:latin typeface="Times New Roman" pitchFamily="18" charset="0"/>
                <a:ea typeface="+mn-ea"/>
                <a:cs typeface="+mn-cs"/>
              </a:rPr>
              <a:t> müssen zwischen Müllkippen und Erdhügeln aufwachsen. Trotzdem kämpfen sie beharrlich für ein besseres Leben und treten für ihre Rechte ein – eine Mühe, die sich lohnt!</a:t>
            </a:r>
          </a:p>
          <a:p>
            <a:r>
              <a:rPr lang="de-DE" sz="1200" b="0" i="0" u="none" strike="noStrike" kern="1200" baseline="0" dirty="0">
                <a:solidFill>
                  <a:schemeClr val="tx1"/>
                </a:solidFill>
                <a:latin typeface="Times New Roman" pitchFamily="18" charset="0"/>
                <a:ea typeface="+mn-ea"/>
                <a:cs typeface="+mn-cs"/>
              </a:rPr>
              <a:t>Mehr über </a:t>
            </a:r>
            <a:r>
              <a:rPr lang="de-DE" sz="1200" b="0" i="0" u="none" strike="noStrike" kern="1200" baseline="0" dirty="0" err="1">
                <a:solidFill>
                  <a:schemeClr val="tx1"/>
                </a:solidFill>
                <a:latin typeface="Times New Roman" pitchFamily="18" charset="0"/>
                <a:ea typeface="+mn-ea"/>
                <a:cs typeface="+mn-cs"/>
              </a:rPr>
              <a:t>Magalí</a:t>
            </a:r>
            <a:r>
              <a:rPr lang="de-DE" sz="1200" b="0" i="0" u="none" strike="noStrike" kern="1200" baseline="0" dirty="0">
                <a:solidFill>
                  <a:schemeClr val="tx1"/>
                </a:solidFill>
                <a:latin typeface="Times New Roman" pitchFamily="18" charset="0"/>
                <a:ea typeface="+mn-ea"/>
                <a:cs typeface="+mn-cs"/>
              </a:rPr>
              <a:t> und </a:t>
            </a:r>
            <a:r>
              <a:rPr lang="de-DE" sz="1200" b="0" i="0" u="none" strike="noStrike" kern="1200" baseline="0" dirty="0" err="1">
                <a:solidFill>
                  <a:schemeClr val="tx1"/>
                </a:solidFill>
                <a:latin typeface="Times New Roman" pitchFamily="18" charset="0"/>
                <a:ea typeface="+mn-ea"/>
                <a:cs typeface="+mn-cs"/>
              </a:rPr>
              <a:t>Walberto</a:t>
            </a:r>
            <a:r>
              <a:rPr lang="de-DE" sz="1200" b="0" i="0" u="none" strike="noStrike" kern="1200" baseline="0" dirty="0">
                <a:solidFill>
                  <a:schemeClr val="tx1"/>
                </a:solidFill>
                <a:latin typeface="Times New Roman" pitchFamily="18" charset="0"/>
                <a:ea typeface="+mn-ea"/>
                <a:cs typeface="+mn-cs"/>
              </a:rPr>
              <a:t>, Peru und die MISEREOR-Partnerorganisation CIDAP erfahrt ihr unter: </a:t>
            </a:r>
            <a:r>
              <a:rPr lang="de-DE" sz="1200" b="0" i="1" u="none" strike="noStrike" kern="1200" baseline="0" dirty="0">
                <a:solidFill>
                  <a:schemeClr val="tx1"/>
                </a:solidFill>
                <a:latin typeface="Times New Roman" pitchFamily="18" charset="0"/>
                <a:ea typeface="+mn-ea"/>
                <a:cs typeface="+mn-cs"/>
              </a:rPr>
              <a:t>https://www.kinderfastenaktion.de/archiv-peru/</a:t>
            </a:r>
            <a:endParaRPr lang="de-DE" sz="1200" b="0" i="0" u="none" strike="noStrike" kern="1200" baseline="0" dirty="0">
              <a:solidFill>
                <a:schemeClr val="tx1"/>
              </a:solidFill>
              <a:latin typeface="Times New Roman" pitchFamily="18" charset="0"/>
              <a:ea typeface="+mn-ea"/>
              <a:cs typeface="+mn-cs"/>
            </a:endParaRPr>
          </a:p>
          <a:p>
            <a:endParaRPr lang="de-DE" sz="1200" b="0" i="0" u="none" strike="noStrike" kern="1200" baseline="0" dirty="0">
              <a:solidFill>
                <a:schemeClr val="tx1"/>
              </a:solidFill>
              <a:latin typeface="Times New Roman" pitchFamily="18" charset="0"/>
              <a:ea typeface="+mn-ea"/>
              <a:cs typeface="+mn-cs"/>
            </a:endParaRPr>
          </a:p>
          <a:p>
            <a:r>
              <a:rPr lang="de-DE" sz="1200" b="0" i="0" u="none" strike="noStrike" kern="1200" baseline="0" dirty="0">
                <a:solidFill>
                  <a:schemeClr val="tx1"/>
                </a:solidFill>
                <a:latin typeface="Times New Roman" pitchFamily="18" charset="0"/>
                <a:ea typeface="+mn-ea"/>
                <a:cs typeface="+mn-cs"/>
              </a:rPr>
              <a:t>Bilder: </a:t>
            </a:r>
            <a:r>
              <a:rPr lang="de-DE" sz="1200" b="0" i="0" u="none" strike="noStrike" kern="1200" baseline="0" dirty="0" err="1">
                <a:solidFill>
                  <a:schemeClr val="tx1"/>
                </a:solidFill>
                <a:latin typeface="Times New Roman" pitchFamily="18" charset="0"/>
                <a:ea typeface="+mn-ea"/>
                <a:cs typeface="+mn-cs"/>
              </a:rPr>
              <a:t>Desmarowitz</a:t>
            </a:r>
            <a:r>
              <a:rPr lang="de-DE" sz="1200" b="0" i="0" u="none" strike="noStrike" kern="1200" baseline="0" dirty="0">
                <a:solidFill>
                  <a:schemeClr val="tx1"/>
                </a:solidFill>
                <a:latin typeface="Times New Roman" pitchFamily="18" charset="0"/>
                <a:ea typeface="+mn-ea"/>
                <a:cs typeface="+mn-cs"/>
              </a:rPr>
              <a:t>/MISEREOR</a:t>
            </a:r>
            <a:endParaRPr lang="de-DE" dirty="0"/>
          </a:p>
        </p:txBody>
      </p:sp>
      <p:sp>
        <p:nvSpPr>
          <p:cNvPr id="4" name="Foliennummernplatzhalter 3"/>
          <p:cNvSpPr>
            <a:spLocks noGrp="1"/>
          </p:cNvSpPr>
          <p:nvPr>
            <p:ph type="sldNum" sz="quarter" idx="5"/>
          </p:nvPr>
        </p:nvSpPr>
        <p:spPr/>
        <p:txBody>
          <a:bodyPr/>
          <a:lstStyle/>
          <a:p>
            <a:fld id="{7F6D4E9C-10CA-4BE8-8858-CF1559EB848D}" type="slidenum">
              <a:rPr lang="de-DE" smtClean="0"/>
              <a:pPr/>
              <a:t>12</a:t>
            </a:fld>
            <a:endParaRPr lang="de-DE"/>
          </a:p>
        </p:txBody>
      </p:sp>
    </p:spTree>
    <p:extLst>
      <p:ext uri="{BB962C8B-B14F-4D97-AF65-F5344CB8AC3E}">
        <p14:creationId xmlns:p14="http://schemas.microsoft.com/office/powerpoint/2010/main" val="91768592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200" b="0" i="0" u="none" strike="noStrike" kern="1200" baseline="0" dirty="0">
                <a:solidFill>
                  <a:schemeClr val="tx1"/>
                </a:solidFill>
                <a:latin typeface="Times New Roman" pitchFamily="18" charset="0"/>
                <a:ea typeface="+mn-ea"/>
                <a:cs typeface="+mn-cs"/>
              </a:rPr>
              <a:t>Ich war bei Angie und </a:t>
            </a:r>
            <a:r>
              <a:rPr lang="de-DE" sz="1200" b="0" i="0" u="none" strike="noStrike" kern="1200" baseline="0" dirty="0" err="1">
                <a:solidFill>
                  <a:schemeClr val="tx1"/>
                </a:solidFill>
                <a:latin typeface="Times New Roman" pitchFamily="18" charset="0"/>
                <a:ea typeface="+mn-ea"/>
                <a:cs typeface="+mn-cs"/>
              </a:rPr>
              <a:t>Daylon</a:t>
            </a:r>
            <a:r>
              <a:rPr lang="de-DE" sz="1200" b="0" i="0" u="none" strike="noStrike" kern="1200" baseline="0" dirty="0">
                <a:solidFill>
                  <a:schemeClr val="tx1"/>
                </a:solidFill>
                <a:latin typeface="Times New Roman" pitchFamily="18" charset="0"/>
                <a:ea typeface="+mn-ea"/>
                <a:cs typeface="+mn-cs"/>
              </a:rPr>
              <a:t> in Südafrika. Angie lebt mit ihrer Familie auf einer Farm, die einem weißen Farmer gehört. Dem gehört auch das kleine Haus, in dem die ganze Familie wohnt. </a:t>
            </a:r>
            <a:r>
              <a:rPr lang="de-DE" sz="1200" b="0" i="0" u="none" strike="noStrike" kern="1200" baseline="0" dirty="0" err="1">
                <a:solidFill>
                  <a:schemeClr val="tx1"/>
                </a:solidFill>
                <a:latin typeface="Times New Roman" pitchFamily="18" charset="0"/>
                <a:ea typeface="+mn-ea"/>
                <a:cs typeface="+mn-cs"/>
              </a:rPr>
              <a:t>Daylon</a:t>
            </a:r>
            <a:r>
              <a:rPr lang="de-DE" sz="1200" b="0" i="0" u="none" strike="noStrike" kern="1200" baseline="0" dirty="0">
                <a:solidFill>
                  <a:schemeClr val="tx1"/>
                </a:solidFill>
                <a:latin typeface="Times New Roman" pitchFamily="18" charset="0"/>
                <a:ea typeface="+mn-ea"/>
                <a:cs typeface="+mn-cs"/>
              </a:rPr>
              <a:t> lebt bei seiner Tante auf </a:t>
            </a:r>
            <a:r>
              <a:rPr lang="de-DE" sz="1200" b="0" i="0" u="none" strike="noStrike" kern="1200" baseline="0" dirty="0" err="1">
                <a:solidFill>
                  <a:schemeClr val="tx1"/>
                </a:solidFill>
                <a:latin typeface="Times New Roman" pitchFamily="18" charset="0"/>
                <a:ea typeface="+mn-ea"/>
                <a:cs typeface="+mn-cs"/>
              </a:rPr>
              <a:t>Goedgedacht</a:t>
            </a:r>
            <a:r>
              <a:rPr lang="de-DE" sz="1200" b="0" i="0" u="none" strike="noStrike" kern="1200" baseline="0" dirty="0">
                <a:solidFill>
                  <a:schemeClr val="tx1"/>
                </a:solidFill>
                <a:latin typeface="Times New Roman" pitchFamily="18" charset="0"/>
                <a:ea typeface="+mn-ea"/>
                <a:cs typeface="+mn-cs"/>
              </a:rPr>
              <a:t>. Hier sind die Häuser der Arbeiterfamilien gut gepflegt. Jedes Haus hat elektrisches Licht. Fließendes Wasser gibt es auch, denn die Häuser haben einen Wassertank auf dem Dach. Fußball ist </a:t>
            </a:r>
            <a:r>
              <a:rPr lang="de-DE" sz="1200" b="0" i="0" u="none" strike="noStrike" kern="1200" baseline="0" dirty="0" err="1">
                <a:solidFill>
                  <a:schemeClr val="tx1"/>
                </a:solidFill>
                <a:latin typeface="Times New Roman" pitchFamily="18" charset="0"/>
                <a:ea typeface="+mn-ea"/>
                <a:cs typeface="+mn-cs"/>
              </a:rPr>
              <a:t>Daylons</a:t>
            </a:r>
            <a:r>
              <a:rPr lang="de-DE" sz="1200" b="0" i="0" u="none" strike="noStrike" kern="1200" baseline="0" dirty="0">
                <a:solidFill>
                  <a:schemeClr val="tx1"/>
                </a:solidFill>
                <a:latin typeface="Times New Roman" pitchFamily="18" charset="0"/>
                <a:ea typeface="+mn-ea"/>
                <a:cs typeface="+mn-cs"/>
              </a:rPr>
              <a:t> Lieblingssport.</a:t>
            </a:r>
          </a:p>
          <a:p>
            <a:r>
              <a:rPr lang="de-DE" sz="1200" b="0" i="0" u="none" strike="noStrike" kern="1200" baseline="0" dirty="0">
                <a:solidFill>
                  <a:schemeClr val="tx1"/>
                </a:solidFill>
                <a:latin typeface="Times New Roman" pitchFamily="18" charset="0"/>
                <a:ea typeface="+mn-ea"/>
                <a:cs typeface="+mn-cs"/>
              </a:rPr>
              <a:t>Mehr über Angie und </a:t>
            </a:r>
            <a:r>
              <a:rPr lang="de-DE" sz="1200" b="0" i="0" u="none" strike="noStrike" kern="1200" baseline="0" dirty="0" err="1">
                <a:solidFill>
                  <a:schemeClr val="tx1"/>
                </a:solidFill>
                <a:latin typeface="Times New Roman" pitchFamily="18" charset="0"/>
                <a:ea typeface="+mn-ea"/>
                <a:cs typeface="+mn-cs"/>
              </a:rPr>
              <a:t>Daylon</a:t>
            </a:r>
            <a:r>
              <a:rPr lang="de-DE" sz="1200" b="0" i="0" u="none" strike="noStrike" kern="1200" baseline="0" dirty="0">
                <a:solidFill>
                  <a:schemeClr val="tx1"/>
                </a:solidFill>
                <a:latin typeface="Times New Roman" pitchFamily="18" charset="0"/>
                <a:ea typeface="+mn-ea"/>
                <a:cs typeface="+mn-cs"/>
              </a:rPr>
              <a:t>, Südafrika und die MISEREOR-Partnerorganisation „</a:t>
            </a:r>
            <a:r>
              <a:rPr lang="de-DE" sz="1200" b="0" i="0" u="none" strike="noStrike" kern="1200" baseline="0" dirty="0" err="1">
                <a:solidFill>
                  <a:schemeClr val="tx1"/>
                </a:solidFill>
                <a:latin typeface="Times New Roman" pitchFamily="18" charset="0"/>
                <a:ea typeface="+mn-ea"/>
                <a:cs typeface="+mn-cs"/>
              </a:rPr>
              <a:t>Goedgedacht</a:t>
            </a:r>
            <a:r>
              <a:rPr lang="de-DE" sz="1200" b="0" i="0" u="none" strike="noStrike" kern="1200" baseline="0" dirty="0">
                <a:solidFill>
                  <a:schemeClr val="tx1"/>
                </a:solidFill>
                <a:latin typeface="Times New Roman" pitchFamily="18" charset="0"/>
                <a:ea typeface="+mn-ea"/>
                <a:cs typeface="+mn-cs"/>
              </a:rPr>
              <a:t>“ erfahrt ihr </a:t>
            </a:r>
            <a:r>
              <a:rPr lang="de-DE" sz="1200" b="0" i="0" u="none" strike="noStrike" kern="1200" baseline="0">
                <a:solidFill>
                  <a:schemeClr val="tx1"/>
                </a:solidFill>
                <a:latin typeface="Times New Roman" pitchFamily="18" charset="0"/>
                <a:ea typeface="+mn-ea"/>
                <a:cs typeface="+mn-cs"/>
              </a:rPr>
              <a:t>unter: </a:t>
            </a:r>
            <a:r>
              <a:rPr lang="de-DE" sz="1200" b="0" i="1" u="none" strike="noStrike" kern="1200" baseline="0">
                <a:solidFill>
                  <a:schemeClr val="tx1"/>
                </a:solidFill>
                <a:latin typeface="Times New Roman" pitchFamily="18" charset="0"/>
                <a:ea typeface="+mn-ea"/>
                <a:cs typeface="+mn-cs"/>
              </a:rPr>
              <a:t>https</a:t>
            </a:r>
            <a:r>
              <a:rPr lang="de-DE" sz="1200" b="0" i="1" u="none" strike="noStrike" kern="1200" baseline="0" dirty="0">
                <a:solidFill>
                  <a:schemeClr val="tx1"/>
                </a:solidFill>
                <a:latin typeface="Times New Roman" pitchFamily="18" charset="0"/>
                <a:ea typeface="+mn-ea"/>
                <a:cs typeface="+mn-cs"/>
              </a:rPr>
              <a:t>://www.kinderfastenaktion.de/archiv-suedafrika/</a:t>
            </a:r>
          </a:p>
          <a:p>
            <a:endParaRPr lang="de-DE" sz="1200" b="0" i="1" u="none" strike="noStrike" kern="1200" baseline="0" dirty="0">
              <a:solidFill>
                <a:schemeClr val="tx1"/>
              </a:solidFill>
              <a:latin typeface="Times New Roman" pitchFamily="18" charset="0"/>
              <a:ea typeface="+mn-ea"/>
              <a:cs typeface="+mn-cs"/>
            </a:endParaRPr>
          </a:p>
          <a:p>
            <a:r>
              <a:rPr lang="de-DE" sz="1200" b="0" i="0" u="none" strike="noStrike" kern="1200" baseline="0" dirty="0">
                <a:solidFill>
                  <a:schemeClr val="tx1"/>
                </a:solidFill>
                <a:latin typeface="Times New Roman" pitchFamily="18" charset="0"/>
                <a:ea typeface="+mn-ea"/>
                <a:cs typeface="+mn-cs"/>
              </a:rPr>
              <a:t>Bild: </a:t>
            </a:r>
            <a:r>
              <a:rPr lang="de-DE" sz="1200" b="0" i="0" u="none" strike="noStrike" kern="1200" baseline="0" dirty="0" err="1">
                <a:solidFill>
                  <a:schemeClr val="tx1"/>
                </a:solidFill>
                <a:latin typeface="Times New Roman" pitchFamily="18" charset="0"/>
                <a:ea typeface="+mn-ea"/>
                <a:cs typeface="+mn-cs"/>
              </a:rPr>
              <a:t>Rall</a:t>
            </a:r>
            <a:r>
              <a:rPr lang="de-DE" sz="1200" b="0" i="0" u="none" strike="noStrike" kern="1200" baseline="0" dirty="0">
                <a:solidFill>
                  <a:schemeClr val="tx1"/>
                </a:solidFill>
                <a:latin typeface="Times New Roman" pitchFamily="18" charset="0"/>
                <a:ea typeface="+mn-ea"/>
                <a:cs typeface="+mn-cs"/>
              </a:rPr>
              <a:t>/MISEREOR</a:t>
            </a:r>
            <a:endParaRPr lang="de-DE" dirty="0"/>
          </a:p>
        </p:txBody>
      </p:sp>
      <p:sp>
        <p:nvSpPr>
          <p:cNvPr id="4" name="Foliennummernplatzhalter 3"/>
          <p:cNvSpPr>
            <a:spLocks noGrp="1"/>
          </p:cNvSpPr>
          <p:nvPr>
            <p:ph type="sldNum" sz="quarter" idx="5"/>
          </p:nvPr>
        </p:nvSpPr>
        <p:spPr/>
        <p:txBody>
          <a:bodyPr/>
          <a:lstStyle/>
          <a:p>
            <a:fld id="{7F6D4E9C-10CA-4BE8-8858-CF1559EB848D}" type="slidenum">
              <a:rPr lang="de-DE" smtClean="0"/>
              <a:pPr/>
              <a:t>13</a:t>
            </a:fld>
            <a:endParaRPr lang="de-DE"/>
          </a:p>
        </p:txBody>
      </p:sp>
    </p:spTree>
    <p:extLst>
      <p:ext uri="{BB962C8B-B14F-4D97-AF65-F5344CB8AC3E}">
        <p14:creationId xmlns:p14="http://schemas.microsoft.com/office/powerpoint/2010/main" val="17030830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200" b="0" i="0" u="none" strike="noStrike" kern="1200" baseline="0" dirty="0">
                <a:solidFill>
                  <a:schemeClr val="tx1"/>
                </a:solidFill>
                <a:latin typeface="Times New Roman" pitchFamily="18" charset="0"/>
                <a:ea typeface="+mn-ea"/>
                <a:cs typeface="+mn-cs"/>
              </a:rPr>
              <a:t>Hallo!</a:t>
            </a:r>
          </a:p>
          <a:p>
            <a:r>
              <a:rPr lang="de-DE" sz="1200" b="0" i="0" u="none" strike="noStrike" kern="1200" baseline="0" dirty="0">
                <a:solidFill>
                  <a:schemeClr val="tx1"/>
                </a:solidFill>
                <a:latin typeface="Times New Roman" pitchFamily="18" charset="0"/>
                <a:ea typeface="+mn-ea"/>
                <a:cs typeface="+mn-cs"/>
              </a:rPr>
              <a:t>Ich bin </a:t>
            </a:r>
            <a:r>
              <a:rPr lang="de-DE" sz="1200" b="0" i="0" u="none" strike="noStrike" kern="1200" baseline="0" dirty="0" err="1">
                <a:solidFill>
                  <a:schemeClr val="tx1"/>
                </a:solidFill>
                <a:latin typeface="Times New Roman" pitchFamily="18" charset="0"/>
                <a:ea typeface="+mn-ea"/>
                <a:cs typeface="+mn-cs"/>
              </a:rPr>
              <a:t>Rucky</a:t>
            </a:r>
            <a:r>
              <a:rPr lang="de-DE" sz="1200" b="0" i="0" u="none" strike="noStrike" kern="1200" baseline="0" dirty="0">
                <a:solidFill>
                  <a:schemeClr val="tx1"/>
                </a:solidFill>
                <a:latin typeface="Times New Roman" pitchFamily="18" charset="0"/>
                <a:ea typeface="+mn-ea"/>
                <a:cs typeface="+mn-cs"/>
              </a:rPr>
              <a:t> Reiselustig, der gelbe Rucksack von MISEREOR. In den letzten Jahren bin ich viel gereist und habe tolle Kinder kennengelernt, von denen ich euch erzählen möchte.</a:t>
            </a:r>
            <a:endParaRPr lang="de-DE" dirty="0"/>
          </a:p>
        </p:txBody>
      </p:sp>
      <p:sp>
        <p:nvSpPr>
          <p:cNvPr id="4" name="Foliennummernplatzhalter 3"/>
          <p:cNvSpPr>
            <a:spLocks noGrp="1"/>
          </p:cNvSpPr>
          <p:nvPr>
            <p:ph type="sldNum" sz="quarter" idx="5"/>
          </p:nvPr>
        </p:nvSpPr>
        <p:spPr/>
        <p:txBody>
          <a:bodyPr/>
          <a:lstStyle/>
          <a:p>
            <a:fld id="{7F6D4E9C-10CA-4BE8-8858-CF1559EB848D}" type="slidenum">
              <a:rPr lang="de-DE" smtClean="0"/>
              <a:pPr/>
              <a:t>2</a:t>
            </a:fld>
            <a:endParaRPr lang="de-DE"/>
          </a:p>
        </p:txBody>
      </p:sp>
    </p:spTree>
    <p:extLst>
      <p:ext uri="{BB962C8B-B14F-4D97-AF65-F5344CB8AC3E}">
        <p14:creationId xmlns:p14="http://schemas.microsoft.com/office/powerpoint/2010/main" val="39513523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200" b="0" i="0" u="none" strike="noStrike" kern="1200" baseline="0" dirty="0">
                <a:solidFill>
                  <a:schemeClr val="tx1"/>
                </a:solidFill>
                <a:latin typeface="Times New Roman" pitchFamily="18" charset="0"/>
                <a:ea typeface="+mn-ea"/>
                <a:cs typeface="+mn-cs"/>
              </a:rPr>
              <a:t>Ich war bei </a:t>
            </a:r>
            <a:r>
              <a:rPr lang="de-DE" sz="1200" b="0" i="0" u="none" strike="noStrike" kern="1200" baseline="0" dirty="0" err="1">
                <a:solidFill>
                  <a:schemeClr val="tx1"/>
                </a:solidFill>
                <a:latin typeface="Times New Roman" pitchFamily="18" charset="0"/>
                <a:ea typeface="+mn-ea"/>
                <a:cs typeface="+mn-cs"/>
              </a:rPr>
              <a:t>Najwa</a:t>
            </a:r>
            <a:r>
              <a:rPr lang="de-DE" sz="1200" b="0" i="0" u="none" strike="noStrike" kern="1200" baseline="0" dirty="0">
                <a:solidFill>
                  <a:schemeClr val="tx1"/>
                </a:solidFill>
                <a:latin typeface="Times New Roman" pitchFamily="18" charset="0"/>
                <a:ea typeface="+mn-ea"/>
                <a:cs typeface="+mn-cs"/>
              </a:rPr>
              <a:t> (auf dem Bild links) im Libanon. Sie musste mit ihrer Familie vor dem Krieg in Syrien fliehen und geht jetzt zu einer Schule, die das Jahresmotto „Seid gut zueinander“ hatte. Dort haben wir viel zum Thema Frieden gelernt.</a:t>
            </a:r>
          </a:p>
          <a:p>
            <a:r>
              <a:rPr lang="de-DE" sz="1200" b="0" i="0" u="none" strike="noStrike" kern="1200" baseline="0" dirty="0">
                <a:solidFill>
                  <a:schemeClr val="tx1"/>
                </a:solidFill>
                <a:latin typeface="Times New Roman" pitchFamily="18" charset="0"/>
                <a:ea typeface="+mn-ea"/>
                <a:cs typeface="+mn-cs"/>
              </a:rPr>
              <a:t>Mehr über </a:t>
            </a:r>
            <a:r>
              <a:rPr lang="de-DE" sz="1200" b="0" i="0" u="none" strike="noStrike" kern="1200" baseline="0" dirty="0" err="1">
                <a:solidFill>
                  <a:schemeClr val="tx1"/>
                </a:solidFill>
                <a:latin typeface="Times New Roman" pitchFamily="18" charset="0"/>
                <a:ea typeface="+mn-ea"/>
                <a:cs typeface="+mn-cs"/>
              </a:rPr>
              <a:t>Najwa</a:t>
            </a:r>
            <a:r>
              <a:rPr lang="de-DE" sz="1200" b="0" i="0" u="none" strike="noStrike" kern="1200" baseline="0" dirty="0">
                <a:solidFill>
                  <a:schemeClr val="tx1"/>
                </a:solidFill>
                <a:latin typeface="Times New Roman" pitchFamily="18" charset="0"/>
                <a:ea typeface="+mn-ea"/>
                <a:cs typeface="+mn-cs"/>
              </a:rPr>
              <a:t>, den Libanon und die MISEREOR-Partnerorganisation JRS erfahrt ihr unter: </a:t>
            </a:r>
            <a:r>
              <a:rPr lang="de-DE" sz="1200" b="0" i="1" u="none" strike="noStrike" kern="1200" baseline="0" dirty="0">
                <a:solidFill>
                  <a:schemeClr val="tx1"/>
                </a:solidFill>
                <a:latin typeface="Times New Roman" pitchFamily="18" charset="0"/>
                <a:ea typeface="+mn-ea"/>
                <a:cs typeface="+mn-cs"/>
              </a:rPr>
              <a:t>https://www.kinderfastenaktion.de/archiv-libanon/</a:t>
            </a:r>
          </a:p>
          <a:p>
            <a:endParaRPr lang="de-DE" sz="1200" b="0" i="0" u="none" strike="noStrike" kern="1200" baseline="0" dirty="0">
              <a:solidFill>
                <a:schemeClr val="tx1"/>
              </a:solidFill>
              <a:latin typeface="Times New Roman" pitchFamily="18" charset="0"/>
              <a:ea typeface="+mn-ea"/>
              <a:cs typeface="+mn-cs"/>
            </a:endParaRPr>
          </a:p>
          <a:p>
            <a:r>
              <a:rPr lang="de-DE" sz="1200" b="0" i="0" u="none" strike="noStrike" kern="1200" baseline="0" dirty="0">
                <a:solidFill>
                  <a:schemeClr val="tx1"/>
                </a:solidFill>
                <a:latin typeface="Times New Roman" pitchFamily="18" charset="0"/>
                <a:ea typeface="+mn-ea"/>
                <a:cs typeface="+mn-cs"/>
              </a:rPr>
              <a:t>Bild: Paul/MISEREOR</a:t>
            </a:r>
            <a:endParaRPr lang="de-DE" dirty="0"/>
          </a:p>
        </p:txBody>
      </p:sp>
      <p:sp>
        <p:nvSpPr>
          <p:cNvPr id="4" name="Foliennummernplatzhalter 3"/>
          <p:cNvSpPr>
            <a:spLocks noGrp="1"/>
          </p:cNvSpPr>
          <p:nvPr>
            <p:ph type="sldNum" sz="quarter" idx="5"/>
          </p:nvPr>
        </p:nvSpPr>
        <p:spPr/>
        <p:txBody>
          <a:bodyPr/>
          <a:lstStyle/>
          <a:p>
            <a:fld id="{7F6D4E9C-10CA-4BE8-8858-CF1559EB848D}" type="slidenum">
              <a:rPr lang="de-DE" smtClean="0"/>
              <a:pPr/>
              <a:t>3</a:t>
            </a:fld>
            <a:endParaRPr lang="de-DE"/>
          </a:p>
        </p:txBody>
      </p:sp>
    </p:spTree>
    <p:extLst>
      <p:ext uri="{BB962C8B-B14F-4D97-AF65-F5344CB8AC3E}">
        <p14:creationId xmlns:p14="http://schemas.microsoft.com/office/powerpoint/2010/main" val="13460026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200" b="0" i="0" u="none" strike="noStrike" kern="1200" baseline="0" dirty="0">
                <a:solidFill>
                  <a:schemeClr val="tx1"/>
                </a:solidFill>
                <a:latin typeface="Times New Roman" pitchFamily="18" charset="0"/>
                <a:ea typeface="+mn-ea"/>
                <a:cs typeface="+mn-cs"/>
              </a:rPr>
              <a:t>Ich war bei Ángel in El Salvador. Er lebt in einem kleine Dorf und bei ihm habe ich viel über die Natur und ganz spezielle Pflanzen gelernt. Und ich durfte erleben, wie seine Familie zusammen mit anderen Menschen aus dem Dorf ein stabiles Haus gebaut hat.</a:t>
            </a:r>
          </a:p>
          <a:p>
            <a:r>
              <a:rPr lang="de-DE" sz="1200" b="0" i="0" u="none" strike="noStrike" kern="1200" baseline="0" dirty="0">
                <a:solidFill>
                  <a:schemeClr val="tx1"/>
                </a:solidFill>
                <a:latin typeface="Times New Roman" pitchFamily="18" charset="0"/>
                <a:ea typeface="+mn-ea"/>
                <a:cs typeface="+mn-cs"/>
              </a:rPr>
              <a:t>Mehr über Ángel, El Salvador und die MISEREOR-Partnerorganisation FUNDASAL erfahrt ihr unter: </a:t>
            </a:r>
            <a:r>
              <a:rPr lang="de-DE" sz="1200" b="0" i="1" u="none" strike="noStrike" kern="1200" baseline="0" dirty="0">
                <a:solidFill>
                  <a:schemeClr val="tx1"/>
                </a:solidFill>
                <a:latin typeface="Times New Roman" pitchFamily="18" charset="0"/>
                <a:ea typeface="+mn-ea"/>
                <a:cs typeface="+mn-cs"/>
              </a:rPr>
              <a:t>https://www.kinderfastenaktion.de/archiv-el_salvador/ </a:t>
            </a:r>
          </a:p>
          <a:p>
            <a:endParaRPr lang="de-DE" sz="1200" b="0" i="1" u="none" strike="noStrike" kern="1200" baseline="0" dirty="0">
              <a:solidFill>
                <a:schemeClr val="tx1"/>
              </a:solidFill>
              <a:latin typeface="Times New Roman" pitchFamily="18" charset="0"/>
              <a:ea typeface="+mn-ea"/>
              <a:cs typeface="+mn-cs"/>
            </a:endParaRPr>
          </a:p>
          <a:p>
            <a:r>
              <a:rPr lang="de-DE" sz="1200" b="0" i="0" u="none" strike="noStrike" kern="1200" baseline="0" dirty="0">
                <a:solidFill>
                  <a:schemeClr val="tx1"/>
                </a:solidFill>
                <a:latin typeface="Times New Roman" pitchFamily="18" charset="0"/>
                <a:ea typeface="+mn-ea"/>
                <a:cs typeface="+mn-cs"/>
              </a:rPr>
              <a:t>Bild: Schwarzbach/MISEREOR</a:t>
            </a:r>
            <a:endParaRPr lang="de-DE" dirty="0"/>
          </a:p>
        </p:txBody>
      </p:sp>
      <p:sp>
        <p:nvSpPr>
          <p:cNvPr id="4" name="Foliennummernplatzhalter 3"/>
          <p:cNvSpPr>
            <a:spLocks noGrp="1"/>
          </p:cNvSpPr>
          <p:nvPr>
            <p:ph type="sldNum" sz="quarter" idx="5"/>
          </p:nvPr>
        </p:nvSpPr>
        <p:spPr/>
        <p:txBody>
          <a:bodyPr/>
          <a:lstStyle/>
          <a:p>
            <a:fld id="{7F6D4E9C-10CA-4BE8-8858-CF1559EB848D}" type="slidenum">
              <a:rPr lang="de-DE" smtClean="0"/>
              <a:pPr/>
              <a:t>4</a:t>
            </a:fld>
            <a:endParaRPr lang="de-DE"/>
          </a:p>
        </p:txBody>
      </p:sp>
    </p:spTree>
    <p:extLst>
      <p:ext uri="{BB962C8B-B14F-4D97-AF65-F5344CB8AC3E}">
        <p14:creationId xmlns:p14="http://schemas.microsoft.com/office/powerpoint/2010/main" val="21897799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200" b="0" i="0" u="none" strike="noStrike" kern="1200" baseline="0" dirty="0">
                <a:solidFill>
                  <a:schemeClr val="tx1"/>
                </a:solidFill>
                <a:latin typeface="Times New Roman" pitchFamily="18" charset="0"/>
                <a:ea typeface="+mn-ea"/>
                <a:cs typeface="+mn-cs"/>
              </a:rPr>
              <a:t>Ich war bei </a:t>
            </a:r>
            <a:r>
              <a:rPr lang="de-DE" sz="1200" b="0" i="0" u="none" strike="noStrike" kern="1200" baseline="0" dirty="0" err="1">
                <a:solidFill>
                  <a:schemeClr val="tx1"/>
                </a:solidFill>
                <a:latin typeface="Times New Roman" pitchFamily="18" charset="0"/>
                <a:ea typeface="+mn-ea"/>
                <a:cs typeface="+mn-cs"/>
              </a:rPr>
              <a:t>Sandhya</a:t>
            </a:r>
            <a:r>
              <a:rPr lang="de-DE" sz="1200" b="0" i="0" u="none" strike="noStrike" kern="1200" baseline="0" dirty="0">
                <a:solidFill>
                  <a:schemeClr val="tx1"/>
                </a:solidFill>
                <a:latin typeface="Times New Roman" pitchFamily="18" charset="0"/>
                <a:ea typeface="+mn-ea"/>
                <a:cs typeface="+mn-cs"/>
              </a:rPr>
              <a:t> (im gelben Kleid) in Indien. Sie lebt mit ihrer Familie in einem Armenviertel in der Großstadt Patna, direkt neben Bahnschienen. Sie kann nicht zur öffentlichen Schule gehen, aber besucht in ihrem Viertel eine Lerngruppe.</a:t>
            </a:r>
          </a:p>
          <a:p>
            <a:r>
              <a:rPr lang="de-DE" sz="1200" b="0" i="0" u="none" strike="noStrike" kern="1200" baseline="0" dirty="0">
                <a:solidFill>
                  <a:schemeClr val="tx1"/>
                </a:solidFill>
                <a:latin typeface="Times New Roman" pitchFamily="18" charset="0"/>
                <a:ea typeface="+mn-ea"/>
                <a:cs typeface="+mn-cs"/>
              </a:rPr>
              <a:t>Mehr über </a:t>
            </a:r>
            <a:r>
              <a:rPr lang="de-DE" sz="1200" b="0" i="0" u="none" strike="noStrike" kern="1200" baseline="0" dirty="0" err="1">
                <a:solidFill>
                  <a:schemeClr val="tx1"/>
                </a:solidFill>
                <a:latin typeface="Times New Roman" pitchFamily="18" charset="0"/>
                <a:ea typeface="+mn-ea"/>
                <a:cs typeface="+mn-cs"/>
              </a:rPr>
              <a:t>Sandhya</a:t>
            </a:r>
            <a:r>
              <a:rPr lang="de-DE" sz="1200" b="0" i="0" u="none" strike="noStrike" kern="1200" baseline="0" dirty="0">
                <a:solidFill>
                  <a:schemeClr val="tx1"/>
                </a:solidFill>
                <a:latin typeface="Times New Roman" pitchFamily="18" charset="0"/>
                <a:ea typeface="+mn-ea"/>
                <a:cs typeface="+mn-cs"/>
              </a:rPr>
              <a:t>, Indien und die MISEREOR-Partnerorganisation JKGVS erfahrt ihr unter: </a:t>
            </a:r>
            <a:r>
              <a:rPr lang="de-DE" sz="1200" b="0" i="1" u="none" strike="noStrike" kern="1200" baseline="0" dirty="0">
                <a:solidFill>
                  <a:schemeClr val="tx1"/>
                </a:solidFill>
                <a:latin typeface="Times New Roman" pitchFamily="18" charset="0"/>
                <a:ea typeface="+mn-ea"/>
                <a:cs typeface="+mn-cs"/>
              </a:rPr>
              <a:t>https://www.kinderfastenaktion.de/archiv-indien/</a:t>
            </a:r>
          </a:p>
          <a:p>
            <a:endParaRPr lang="de-DE" sz="1200" b="0" i="1" u="none" strike="noStrike" kern="1200" baseline="0" dirty="0">
              <a:solidFill>
                <a:schemeClr val="tx1"/>
              </a:solidFill>
              <a:latin typeface="Times New Roman" pitchFamily="18" charset="0"/>
              <a:ea typeface="+mn-ea"/>
              <a:cs typeface="+mn-cs"/>
            </a:endParaRPr>
          </a:p>
          <a:p>
            <a:r>
              <a:rPr lang="de-DE" sz="1200" b="0" i="0" u="none" strike="noStrike" kern="1200" baseline="0" dirty="0">
                <a:solidFill>
                  <a:schemeClr val="tx1"/>
                </a:solidFill>
                <a:latin typeface="Times New Roman" pitchFamily="18" charset="0"/>
                <a:ea typeface="+mn-ea"/>
                <a:cs typeface="+mn-cs"/>
              </a:rPr>
              <a:t>Bild: Kopp/MISEREOR</a:t>
            </a:r>
            <a:endParaRPr lang="de-DE" dirty="0"/>
          </a:p>
        </p:txBody>
      </p:sp>
      <p:sp>
        <p:nvSpPr>
          <p:cNvPr id="4" name="Foliennummernplatzhalter 3"/>
          <p:cNvSpPr>
            <a:spLocks noGrp="1"/>
          </p:cNvSpPr>
          <p:nvPr>
            <p:ph type="sldNum" sz="quarter" idx="5"/>
          </p:nvPr>
        </p:nvSpPr>
        <p:spPr/>
        <p:txBody>
          <a:bodyPr/>
          <a:lstStyle/>
          <a:p>
            <a:fld id="{7F6D4E9C-10CA-4BE8-8858-CF1559EB848D}" type="slidenum">
              <a:rPr lang="de-DE" smtClean="0"/>
              <a:pPr/>
              <a:t>5</a:t>
            </a:fld>
            <a:endParaRPr lang="de-DE"/>
          </a:p>
        </p:txBody>
      </p:sp>
    </p:spTree>
    <p:extLst>
      <p:ext uri="{BB962C8B-B14F-4D97-AF65-F5344CB8AC3E}">
        <p14:creationId xmlns:p14="http://schemas.microsoft.com/office/powerpoint/2010/main" val="10892428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200" b="0" i="0" u="none" strike="noStrike" kern="1200" baseline="0" dirty="0">
                <a:solidFill>
                  <a:schemeClr val="tx1"/>
                </a:solidFill>
                <a:latin typeface="Times New Roman" pitchFamily="18" charset="0"/>
                <a:ea typeface="+mn-ea"/>
                <a:cs typeface="+mn-cs"/>
              </a:rPr>
              <a:t>Ich war bei </a:t>
            </a:r>
            <a:r>
              <a:rPr lang="de-DE" sz="1200" b="0" i="0" u="none" strike="noStrike" kern="1200" baseline="0" dirty="0" err="1">
                <a:solidFill>
                  <a:schemeClr val="tx1"/>
                </a:solidFill>
                <a:latin typeface="Times New Roman" pitchFamily="18" charset="0"/>
                <a:ea typeface="+mn-ea"/>
                <a:cs typeface="+mn-cs"/>
              </a:rPr>
              <a:t>Balkissa</a:t>
            </a:r>
            <a:r>
              <a:rPr lang="de-DE" sz="1200" b="0" i="0" u="none" strike="noStrike" kern="1200" baseline="0" dirty="0">
                <a:solidFill>
                  <a:schemeClr val="tx1"/>
                </a:solidFill>
                <a:latin typeface="Times New Roman" pitchFamily="18" charset="0"/>
                <a:ea typeface="+mn-ea"/>
                <a:cs typeface="+mn-cs"/>
              </a:rPr>
              <a:t> in Burkina Faso. Sie lebt in dem kleinen Dorf </a:t>
            </a:r>
            <a:r>
              <a:rPr lang="de-DE" sz="1200" b="0" i="0" u="none" strike="noStrike" kern="1200" baseline="0" dirty="0" err="1">
                <a:solidFill>
                  <a:schemeClr val="tx1"/>
                </a:solidFill>
                <a:latin typeface="Times New Roman" pitchFamily="18" charset="0"/>
                <a:ea typeface="+mn-ea"/>
                <a:cs typeface="+mn-cs"/>
              </a:rPr>
              <a:t>Tambolo</a:t>
            </a:r>
            <a:r>
              <a:rPr lang="de-DE" sz="1200" b="0" i="0" u="none" strike="noStrike" kern="1200" baseline="0" dirty="0">
                <a:solidFill>
                  <a:schemeClr val="tx1"/>
                </a:solidFill>
                <a:latin typeface="Times New Roman" pitchFamily="18" charset="0"/>
                <a:ea typeface="+mn-ea"/>
                <a:cs typeface="+mn-cs"/>
              </a:rPr>
              <a:t>. Das liegt ganz im Süden von Burkina Faso und nur wenige Kilometer vom Nachbarland Ghana entfernt. Was mich besonders beeindruckt hat: </a:t>
            </a:r>
            <a:r>
              <a:rPr lang="de-DE" sz="1200" b="0" i="0" u="none" strike="noStrike" kern="1200" baseline="0" dirty="0" err="1">
                <a:solidFill>
                  <a:schemeClr val="tx1"/>
                </a:solidFill>
                <a:latin typeface="Times New Roman" pitchFamily="18" charset="0"/>
                <a:ea typeface="+mn-ea"/>
                <a:cs typeface="+mn-cs"/>
              </a:rPr>
              <a:t>Balkissa</a:t>
            </a:r>
            <a:r>
              <a:rPr lang="de-DE" sz="1200" b="0" i="0" u="none" strike="noStrike" kern="1200" baseline="0" dirty="0">
                <a:solidFill>
                  <a:schemeClr val="tx1"/>
                </a:solidFill>
                <a:latin typeface="Times New Roman" pitchFamily="18" charset="0"/>
                <a:ea typeface="+mn-ea"/>
                <a:cs typeface="+mn-cs"/>
              </a:rPr>
              <a:t> hat sogar eine eigene Kuh!</a:t>
            </a:r>
          </a:p>
          <a:p>
            <a:r>
              <a:rPr lang="de-DE" sz="1200" b="0" i="0" u="none" strike="noStrike" kern="1200" baseline="0" dirty="0">
                <a:solidFill>
                  <a:schemeClr val="tx1"/>
                </a:solidFill>
                <a:latin typeface="Times New Roman" pitchFamily="18" charset="0"/>
                <a:ea typeface="+mn-ea"/>
                <a:cs typeface="+mn-cs"/>
              </a:rPr>
              <a:t>Mehr über </a:t>
            </a:r>
            <a:r>
              <a:rPr lang="de-DE" sz="1200" b="0" i="0" u="none" strike="noStrike" kern="1200" baseline="0" dirty="0" err="1">
                <a:solidFill>
                  <a:schemeClr val="tx1"/>
                </a:solidFill>
                <a:latin typeface="Times New Roman" pitchFamily="18" charset="0"/>
                <a:ea typeface="+mn-ea"/>
                <a:cs typeface="+mn-cs"/>
              </a:rPr>
              <a:t>Balkissa</a:t>
            </a:r>
            <a:r>
              <a:rPr lang="de-DE" sz="1200" b="0" i="0" u="none" strike="noStrike" kern="1200" baseline="0" dirty="0">
                <a:solidFill>
                  <a:schemeClr val="tx1"/>
                </a:solidFill>
                <a:latin typeface="Times New Roman" pitchFamily="18" charset="0"/>
                <a:ea typeface="+mn-ea"/>
                <a:cs typeface="+mn-cs"/>
              </a:rPr>
              <a:t>, Burkina Faso und die MISEREOR-Partnerorganisation PASMEP erfahrt ihr unter: </a:t>
            </a:r>
            <a:r>
              <a:rPr lang="de-DE" sz="1200" b="0" i="1" u="none" strike="noStrike" kern="1200" baseline="0" dirty="0">
                <a:solidFill>
                  <a:schemeClr val="tx1"/>
                </a:solidFill>
                <a:latin typeface="Times New Roman" pitchFamily="18" charset="0"/>
                <a:ea typeface="+mn-ea"/>
                <a:cs typeface="+mn-cs"/>
              </a:rPr>
              <a:t>https://www.kinderfastenaktion.de/archiv-burkina_faso/</a:t>
            </a:r>
          </a:p>
          <a:p>
            <a:endParaRPr lang="de-DE" sz="1200" b="0" i="1" u="none" strike="noStrike" kern="1200" baseline="0" dirty="0">
              <a:solidFill>
                <a:schemeClr val="tx1"/>
              </a:solidFill>
              <a:latin typeface="Times New Roman" pitchFamily="18" charset="0"/>
              <a:ea typeface="+mn-ea"/>
              <a:cs typeface="+mn-cs"/>
            </a:endParaRPr>
          </a:p>
          <a:p>
            <a:r>
              <a:rPr lang="de-DE" sz="1200" b="0" i="0" u="none" strike="noStrike" kern="1200" baseline="0" dirty="0">
                <a:solidFill>
                  <a:schemeClr val="tx1"/>
                </a:solidFill>
                <a:latin typeface="Times New Roman" pitchFamily="18" charset="0"/>
                <a:ea typeface="+mn-ea"/>
                <a:cs typeface="+mn-cs"/>
              </a:rPr>
              <a:t>Bild: Kopp/MISEREOR</a:t>
            </a:r>
            <a:endParaRPr lang="de-DE" dirty="0"/>
          </a:p>
        </p:txBody>
      </p:sp>
      <p:sp>
        <p:nvSpPr>
          <p:cNvPr id="4" name="Foliennummernplatzhalter 3"/>
          <p:cNvSpPr>
            <a:spLocks noGrp="1"/>
          </p:cNvSpPr>
          <p:nvPr>
            <p:ph type="sldNum" sz="quarter" idx="5"/>
          </p:nvPr>
        </p:nvSpPr>
        <p:spPr/>
        <p:txBody>
          <a:bodyPr/>
          <a:lstStyle/>
          <a:p>
            <a:fld id="{7F6D4E9C-10CA-4BE8-8858-CF1559EB848D}" type="slidenum">
              <a:rPr lang="de-DE" smtClean="0"/>
              <a:pPr/>
              <a:t>6</a:t>
            </a:fld>
            <a:endParaRPr lang="de-DE"/>
          </a:p>
        </p:txBody>
      </p:sp>
    </p:spTree>
    <p:extLst>
      <p:ext uri="{BB962C8B-B14F-4D97-AF65-F5344CB8AC3E}">
        <p14:creationId xmlns:p14="http://schemas.microsoft.com/office/powerpoint/2010/main" val="18820057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200" b="0" i="0" u="none" strike="noStrike" kern="1200" baseline="0" dirty="0">
                <a:solidFill>
                  <a:schemeClr val="tx1"/>
                </a:solidFill>
                <a:latin typeface="Times New Roman" pitchFamily="18" charset="0"/>
                <a:ea typeface="+mn-ea"/>
                <a:cs typeface="+mn-cs"/>
              </a:rPr>
              <a:t>Ich war bei Pablo (mit dem Fußball) in Brasilien. Er lebt in </a:t>
            </a:r>
            <a:r>
              <a:rPr lang="de-DE" sz="1200" b="0" i="0" u="none" strike="noStrike" kern="1200" baseline="0" dirty="0" err="1">
                <a:solidFill>
                  <a:schemeClr val="tx1"/>
                </a:solidFill>
                <a:latin typeface="Times New Roman" pitchFamily="18" charset="0"/>
                <a:ea typeface="+mn-ea"/>
                <a:cs typeface="+mn-cs"/>
              </a:rPr>
              <a:t>Pimental</a:t>
            </a:r>
            <a:r>
              <a:rPr lang="de-DE" sz="1200" b="0" i="0" u="none" strike="noStrike" kern="1200" baseline="0" dirty="0">
                <a:solidFill>
                  <a:schemeClr val="tx1"/>
                </a:solidFill>
                <a:latin typeface="Times New Roman" pitchFamily="18" charset="0"/>
                <a:ea typeface="+mn-ea"/>
                <a:cs typeface="+mn-cs"/>
              </a:rPr>
              <a:t>, einem kleinen und friedlichen Ort, der direkt am Fluss </a:t>
            </a:r>
            <a:r>
              <a:rPr lang="de-DE" sz="1200" b="0" i="0" u="none" strike="noStrike" kern="1200" baseline="0" dirty="0" err="1">
                <a:solidFill>
                  <a:schemeClr val="tx1"/>
                </a:solidFill>
                <a:latin typeface="Times New Roman" pitchFamily="18" charset="0"/>
                <a:ea typeface="+mn-ea"/>
                <a:cs typeface="+mn-cs"/>
              </a:rPr>
              <a:t>Tapajós</a:t>
            </a:r>
            <a:r>
              <a:rPr lang="de-DE" sz="1200" b="0" i="0" u="none" strike="noStrike" kern="1200" baseline="0" dirty="0">
                <a:solidFill>
                  <a:schemeClr val="tx1"/>
                </a:solidFill>
                <a:latin typeface="Times New Roman" pitchFamily="18" charset="0"/>
                <a:ea typeface="+mn-ea"/>
                <a:cs typeface="+mn-cs"/>
              </a:rPr>
              <a:t> liegt. Nur wenige Kilometer von Pablos Zuhause entfernt sollte im Fluss ein riesiger Staudamm gebaut werden. Davon wurde seine Heimat bedroht.</a:t>
            </a:r>
          </a:p>
          <a:p>
            <a:r>
              <a:rPr lang="de-DE" sz="1200" b="0" i="0" u="none" strike="noStrike" kern="1200" baseline="0" dirty="0">
                <a:solidFill>
                  <a:schemeClr val="tx1"/>
                </a:solidFill>
                <a:latin typeface="Times New Roman" pitchFamily="18" charset="0"/>
                <a:ea typeface="+mn-ea"/>
                <a:cs typeface="+mn-cs"/>
              </a:rPr>
              <a:t>Mehr über Pablo, Brasilien und die MISEREOR-Partnerorganisation CPT erfahrt ihr unter: </a:t>
            </a:r>
            <a:r>
              <a:rPr lang="de-DE" sz="1200" b="0" i="1" u="none" strike="noStrike" kern="1200" baseline="0" dirty="0">
                <a:solidFill>
                  <a:schemeClr val="tx1"/>
                </a:solidFill>
                <a:latin typeface="Times New Roman" pitchFamily="18" charset="0"/>
                <a:ea typeface="+mn-ea"/>
                <a:cs typeface="+mn-cs"/>
              </a:rPr>
              <a:t>https://www.kinderfastenaktion.de/archiv-brasilien/</a:t>
            </a:r>
            <a:endParaRPr lang="de-DE" sz="1200" b="0" i="0" u="none" strike="noStrike" kern="1200" baseline="0" dirty="0">
              <a:solidFill>
                <a:schemeClr val="tx1"/>
              </a:solidFill>
              <a:latin typeface="Times New Roman" pitchFamily="18" charset="0"/>
              <a:ea typeface="+mn-ea"/>
              <a:cs typeface="+mn-cs"/>
            </a:endParaRPr>
          </a:p>
          <a:p>
            <a:endParaRPr lang="de-DE" sz="1200" b="0" i="0" u="none" strike="noStrike" kern="1200" baseline="0" dirty="0">
              <a:solidFill>
                <a:schemeClr val="tx1"/>
              </a:solidFill>
              <a:latin typeface="Times New Roman" pitchFamily="18" charset="0"/>
              <a:ea typeface="+mn-ea"/>
              <a:cs typeface="+mn-cs"/>
            </a:endParaRPr>
          </a:p>
          <a:p>
            <a:r>
              <a:rPr lang="de-DE" sz="1200" b="0" i="0" u="none" strike="noStrike" kern="1200" baseline="0" dirty="0">
                <a:solidFill>
                  <a:schemeClr val="tx1"/>
                </a:solidFill>
                <a:latin typeface="Times New Roman" pitchFamily="18" charset="0"/>
                <a:ea typeface="+mn-ea"/>
                <a:cs typeface="+mn-cs"/>
              </a:rPr>
              <a:t>Bild: Kopp/MISEREOR</a:t>
            </a:r>
            <a:endParaRPr lang="de-DE" dirty="0"/>
          </a:p>
        </p:txBody>
      </p:sp>
      <p:sp>
        <p:nvSpPr>
          <p:cNvPr id="4" name="Foliennummernplatzhalter 3"/>
          <p:cNvSpPr>
            <a:spLocks noGrp="1"/>
          </p:cNvSpPr>
          <p:nvPr>
            <p:ph type="sldNum" sz="quarter" idx="5"/>
          </p:nvPr>
        </p:nvSpPr>
        <p:spPr/>
        <p:txBody>
          <a:bodyPr/>
          <a:lstStyle/>
          <a:p>
            <a:fld id="{7F6D4E9C-10CA-4BE8-8858-CF1559EB848D}" type="slidenum">
              <a:rPr lang="de-DE" smtClean="0"/>
              <a:pPr/>
              <a:t>7</a:t>
            </a:fld>
            <a:endParaRPr lang="de-DE"/>
          </a:p>
        </p:txBody>
      </p:sp>
    </p:spTree>
    <p:extLst>
      <p:ext uri="{BB962C8B-B14F-4D97-AF65-F5344CB8AC3E}">
        <p14:creationId xmlns:p14="http://schemas.microsoft.com/office/powerpoint/2010/main" val="40923342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200" b="0" i="0" u="none" strike="noStrike" kern="1200" baseline="0" dirty="0">
                <a:solidFill>
                  <a:schemeClr val="tx1"/>
                </a:solidFill>
                <a:latin typeface="Times New Roman" pitchFamily="18" charset="0"/>
                <a:ea typeface="+mn-ea"/>
                <a:cs typeface="+mn-cs"/>
              </a:rPr>
              <a:t>Ich war bei Jocelyn auf den Philippinnen. Die Philippinen bestehen aus ganz vielen Inseln. Jocelyn wohnt auf einer dieser Inseln, die Mindanao heißt. Jocelyn kommt aus einer Fischerfamilie und da ist es wichtig, nah am Meer zu sein. Sie lebt mit ihrer Familie direkt am Wasser - eigentlich sogar im Wasser, denn das Haus steht auf Stelzen! Es kann aber auch gefährlich sein, so nah am Wasser zu leben …</a:t>
            </a:r>
          </a:p>
          <a:p>
            <a:r>
              <a:rPr lang="de-DE" sz="1200" b="0" i="0" u="none" strike="noStrike" kern="1200" baseline="0" dirty="0">
                <a:solidFill>
                  <a:schemeClr val="tx1"/>
                </a:solidFill>
                <a:latin typeface="Times New Roman" pitchFamily="18" charset="0"/>
                <a:ea typeface="+mn-ea"/>
                <a:cs typeface="+mn-cs"/>
              </a:rPr>
              <a:t>Mehr über Jocelyn, die Philippinen und die MISEREOR-Partnerorganisation MINLAND erfahrt ihr unter: </a:t>
            </a:r>
            <a:r>
              <a:rPr lang="de-DE" sz="1200" b="0" i="1" u="none" strike="noStrike" kern="1200" baseline="0" dirty="0">
                <a:solidFill>
                  <a:schemeClr val="tx1"/>
                </a:solidFill>
                <a:latin typeface="Times New Roman" pitchFamily="18" charset="0"/>
                <a:ea typeface="+mn-ea"/>
                <a:cs typeface="+mn-cs"/>
              </a:rPr>
              <a:t>https://www.kinderfastenaktion.de/archiv-philippinen/</a:t>
            </a:r>
          </a:p>
          <a:p>
            <a:endParaRPr lang="de-DE" sz="1200" b="0" i="1" u="none" strike="noStrike" kern="1200" baseline="0" dirty="0">
              <a:solidFill>
                <a:schemeClr val="tx1"/>
              </a:solidFill>
              <a:latin typeface="Times New Roman" pitchFamily="18" charset="0"/>
              <a:ea typeface="+mn-ea"/>
              <a:cs typeface="+mn-cs"/>
            </a:endParaRPr>
          </a:p>
          <a:p>
            <a:r>
              <a:rPr lang="de-DE" dirty="0"/>
              <a:t>Bild: Meissner/MISEREOR</a:t>
            </a:r>
          </a:p>
        </p:txBody>
      </p:sp>
      <p:sp>
        <p:nvSpPr>
          <p:cNvPr id="4" name="Foliennummernplatzhalter 3"/>
          <p:cNvSpPr>
            <a:spLocks noGrp="1"/>
          </p:cNvSpPr>
          <p:nvPr>
            <p:ph type="sldNum" sz="quarter" idx="5"/>
          </p:nvPr>
        </p:nvSpPr>
        <p:spPr/>
        <p:txBody>
          <a:bodyPr/>
          <a:lstStyle/>
          <a:p>
            <a:fld id="{7F6D4E9C-10CA-4BE8-8858-CF1559EB848D}" type="slidenum">
              <a:rPr lang="de-DE" smtClean="0"/>
              <a:pPr/>
              <a:t>8</a:t>
            </a:fld>
            <a:endParaRPr lang="de-DE"/>
          </a:p>
        </p:txBody>
      </p:sp>
    </p:spTree>
    <p:extLst>
      <p:ext uri="{BB962C8B-B14F-4D97-AF65-F5344CB8AC3E}">
        <p14:creationId xmlns:p14="http://schemas.microsoft.com/office/powerpoint/2010/main" val="15127479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200" b="0" i="0" u="none" strike="noStrike" kern="1200" baseline="0" dirty="0">
                <a:solidFill>
                  <a:schemeClr val="tx1"/>
                </a:solidFill>
                <a:latin typeface="Times New Roman" pitchFamily="18" charset="0"/>
                <a:ea typeface="+mn-ea"/>
                <a:cs typeface="+mn-cs"/>
              </a:rPr>
              <a:t>Ich war bei </a:t>
            </a:r>
            <a:r>
              <a:rPr lang="de-DE" sz="1200" b="0" i="0" u="none" strike="noStrike" kern="1200" baseline="0" dirty="0" err="1">
                <a:solidFill>
                  <a:schemeClr val="tx1"/>
                </a:solidFill>
                <a:latin typeface="Times New Roman" pitchFamily="18" charset="0"/>
                <a:ea typeface="+mn-ea"/>
                <a:cs typeface="+mn-cs"/>
              </a:rPr>
              <a:t>Lokutaan</a:t>
            </a:r>
            <a:r>
              <a:rPr lang="de-DE" sz="1200" b="0" i="0" u="none" strike="noStrike" kern="1200" baseline="0" dirty="0">
                <a:solidFill>
                  <a:schemeClr val="tx1"/>
                </a:solidFill>
                <a:latin typeface="Times New Roman" pitchFamily="18" charset="0"/>
                <a:ea typeface="+mn-ea"/>
                <a:cs typeface="+mn-cs"/>
              </a:rPr>
              <a:t> in Uganda. Das liegt in Afrika. </a:t>
            </a:r>
            <a:r>
              <a:rPr lang="de-DE" sz="1200" b="0" i="0" u="none" strike="noStrike" kern="1200" baseline="0" dirty="0" err="1">
                <a:solidFill>
                  <a:schemeClr val="tx1"/>
                </a:solidFill>
                <a:latin typeface="Times New Roman" pitchFamily="18" charset="0"/>
                <a:ea typeface="+mn-ea"/>
                <a:cs typeface="+mn-cs"/>
              </a:rPr>
              <a:t>Lokutaan</a:t>
            </a:r>
            <a:r>
              <a:rPr lang="de-DE" sz="1200" b="0" i="0" u="none" strike="noStrike" kern="1200" baseline="0" dirty="0">
                <a:solidFill>
                  <a:schemeClr val="tx1"/>
                </a:solidFill>
                <a:latin typeface="Times New Roman" pitchFamily="18" charset="0"/>
                <a:ea typeface="+mn-ea"/>
                <a:cs typeface="+mn-cs"/>
              </a:rPr>
              <a:t> ist den ganzen Tag mit seiner Ziegenherde in der Savanne unterwegs. Ziegen hüten ist übrigens gar nicht so einfach!</a:t>
            </a:r>
          </a:p>
          <a:p>
            <a:r>
              <a:rPr lang="de-DE" sz="1200" b="0" i="0" u="none" strike="noStrike" kern="1200" baseline="0" dirty="0">
                <a:solidFill>
                  <a:schemeClr val="tx1"/>
                </a:solidFill>
                <a:latin typeface="Times New Roman" pitchFamily="18" charset="0"/>
                <a:ea typeface="+mn-ea"/>
                <a:cs typeface="+mn-cs"/>
              </a:rPr>
              <a:t>Mehr über </a:t>
            </a:r>
            <a:r>
              <a:rPr lang="de-DE" sz="1200" b="0" i="0" u="none" strike="noStrike" kern="1200" baseline="0" dirty="0" err="1">
                <a:solidFill>
                  <a:schemeClr val="tx1"/>
                </a:solidFill>
                <a:latin typeface="Times New Roman" pitchFamily="18" charset="0"/>
                <a:ea typeface="+mn-ea"/>
                <a:cs typeface="+mn-cs"/>
              </a:rPr>
              <a:t>Lokutaan</a:t>
            </a:r>
            <a:r>
              <a:rPr lang="de-DE" sz="1200" b="0" i="0" u="none" strike="noStrike" kern="1200" baseline="0" dirty="0">
                <a:solidFill>
                  <a:schemeClr val="tx1"/>
                </a:solidFill>
                <a:latin typeface="Times New Roman" pitchFamily="18" charset="0"/>
                <a:ea typeface="+mn-ea"/>
                <a:cs typeface="+mn-cs"/>
              </a:rPr>
              <a:t>, Uganda und die MISEREOR-Partnerorganisation FAL erfahrt ihr unter: </a:t>
            </a:r>
            <a:r>
              <a:rPr lang="de-DE" sz="1200" b="0" i="1" u="none" strike="noStrike" kern="1200" baseline="0" dirty="0">
                <a:solidFill>
                  <a:schemeClr val="tx1"/>
                </a:solidFill>
                <a:latin typeface="Times New Roman" pitchFamily="18" charset="0"/>
                <a:ea typeface="+mn-ea"/>
                <a:cs typeface="+mn-cs"/>
              </a:rPr>
              <a:t>https://www.kinderfastenaktion.de/archiv-uganda/</a:t>
            </a:r>
          </a:p>
          <a:p>
            <a:endParaRPr lang="de-DE" sz="1200" b="0" i="1" u="none" strike="noStrike" kern="1200" baseline="0" dirty="0">
              <a:solidFill>
                <a:schemeClr val="tx1"/>
              </a:solidFill>
              <a:latin typeface="Times New Roman" pitchFamily="18" charset="0"/>
              <a:ea typeface="+mn-ea"/>
              <a:cs typeface="+mn-cs"/>
            </a:endParaRPr>
          </a:p>
          <a:p>
            <a:r>
              <a:rPr lang="de-DE" sz="1200" b="0" i="0" u="none" strike="noStrike" kern="1200" baseline="0" dirty="0">
                <a:solidFill>
                  <a:schemeClr val="tx1"/>
                </a:solidFill>
                <a:latin typeface="Times New Roman" pitchFamily="18" charset="0"/>
                <a:ea typeface="+mn-ea"/>
                <a:cs typeface="+mn-cs"/>
              </a:rPr>
              <a:t>Bild: Schwarzbach/MISEREOR</a:t>
            </a:r>
            <a:endParaRPr lang="de-DE" dirty="0"/>
          </a:p>
        </p:txBody>
      </p:sp>
      <p:sp>
        <p:nvSpPr>
          <p:cNvPr id="4" name="Foliennummernplatzhalter 3"/>
          <p:cNvSpPr>
            <a:spLocks noGrp="1"/>
          </p:cNvSpPr>
          <p:nvPr>
            <p:ph type="sldNum" sz="quarter" idx="5"/>
          </p:nvPr>
        </p:nvSpPr>
        <p:spPr/>
        <p:txBody>
          <a:bodyPr/>
          <a:lstStyle/>
          <a:p>
            <a:fld id="{7F6D4E9C-10CA-4BE8-8858-CF1559EB848D}" type="slidenum">
              <a:rPr lang="de-DE" smtClean="0"/>
              <a:pPr/>
              <a:t>9</a:t>
            </a:fld>
            <a:endParaRPr lang="de-DE"/>
          </a:p>
        </p:txBody>
      </p:sp>
    </p:spTree>
    <p:extLst>
      <p:ext uri="{BB962C8B-B14F-4D97-AF65-F5344CB8AC3E}">
        <p14:creationId xmlns:p14="http://schemas.microsoft.com/office/powerpoint/2010/main" val="101953332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13314" name="Rectangle 1026"/>
          <p:cNvSpPr>
            <a:spLocks noChangeArrowheads="1"/>
          </p:cNvSpPr>
          <p:nvPr/>
        </p:nvSpPr>
        <p:spPr bwMode="auto">
          <a:xfrm>
            <a:off x="0" y="0"/>
            <a:ext cx="9144000" cy="76200"/>
          </a:xfrm>
          <a:prstGeom prst="rect">
            <a:avLst/>
          </a:prstGeom>
          <a:solidFill>
            <a:srgbClr val="B36A98"/>
          </a:solidFill>
          <a:ln w="9525">
            <a:noFill/>
            <a:miter lim="800000"/>
            <a:headEnd/>
            <a:tailEnd/>
          </a:ln>
          <a:effectLst/>
        </p:spPr>
        <p:txBody>
          <a:bodyPr wrap="none" anchor="ctr"/>
          <a:lstStyle/>
          <a:p>
            <a:endParaRPr lang="de-DE"/>
          </a:p>
        </p:txBody>
      </p:sp>
      <p:sp>
        <p:nvSpPr>
          <p:cNvPr id="13315" name="Rectangle 1027"/>
          <p:cNvSpPr>
            <a:spLocks noChangeArrowheads="1"/>
          </p:cNvSpPr>
          <p:nvPr/>
        </p:nvSpPr>
        <p:spPr bwMode="auto">
          <a:xfrm>
            <a:off x="6781800" y="6781800"/>
            <a:ext cx="1752600" cy="76200"/>
          </a:xfrm>
          <a:prstGeom prst="rect">
            <a:avLst/>
          </a:prstGeom>
          <a:solidFill>
            <a:srgbClr val="800654"/>
          </a:solidFill>
          <a:ln w="9525">
            <a:noFill/>
            <a:miter lim="800000"/>
            <a:headEnd/>
            <a:tailEnd/>
          </a:ln>
          <a:effectLst/>
        </p:spPr>
        <p:txBody>
          <a:bodyPr wrap="none" anchor="ctr"/>
          <a:lstStyle/>
          <a:p>
            <a:endParaRPr lang="de-DE"/>
          </a:p>
        </p:txBody>
      </p:sp>
      <p:sp>
        <p:nvSpPr>
          <p:cNvPr id="13316" name="Rectangle 1028"/>
          <p:cNvSpPr>
            <a:spLocks noChangeArrowheads="1"/>
          </p:cNvSpPr>
          <p:nvPr/>
        </p:nvSpPr>
        <p:spPr bwMode="auto">
          <a:xfrm>
            <a:off x="6781800" y="0"/>
            <a:ext cx="1752600" cy="228600"/>
          </a:xfrm>
          <a:prstGeom prst="rect">
            <a:avLst/>
          </a:prstGeom>
          <a:solidFill>
            <a:srgbClr val="800654"/>
          </a:solidFill>
          <a:ln w="9525">
            <a:noFill/>
            <a:miter lim="800000"/>
            <a:headEnd/>
            <a:tailEnd/>
          </a:ln>
          <a:effectLst/>
        </p:spPr>
        <p:txBody>
          <a:bodyPr wrap="none" anchor="ctr"/>
          <a:lstStyle/>
          <a:p>
            <a:endParaRPr lang="de-DE"/>
          </a:p>
        </p:txBody>
      </p:sp>
      <p:sp>
        <p:nvSpPr>
          <p:cNvPr id="13317" name="Rectangle 1029"/>
          <p:cNvSpPr>
            <a:spLocks noChangeArrowheads="1"/>
          </p:cNvSpPr>
          <p:nvPr/>
        </p:nvSpPr>
        <p:spPr bwMode="auto">
          <a:xfrm>
            <a:off x="1862138" y="2724150"/>
            <a:ext cx="9144000" cy="0"/>
          </a:xfrm>
          <a:prstGeom prst="rect">
            <a:avLst/>
          </a:prstGeom>
          <a:noFill/>
          <a:ln w="9525">
            <a:noFill/>
            <a:miter lim="800000"/>
            <a:headEnd/>
            <a:tailEnd/>
          </a:ln>
          <a:effectLst/>
        </p:spPr>
        <p:txBody>
          <a:bodyPr>
            <a:spAutoFit/>
          </a:bodyPr>
          <a:lstStyle/>
          <a:p>
            <a:endParaRPr lang="de-DE"/>
          </a:p>
        </p:txBody>
      </p:sp>
      <p:pic>
        <p:nvPicPr>
          <p:cNvPr id="13318" name="Picture 1030" descr="MISEREOR_RGB"/>
          <p:cNvPicPr>
            <a:picLocks noChangeAspect="1" noChangeArrowheads="1"/>
          </p:cNvPicPr>
          <p:nvPr/>
        </p:nvPicPr>
        <p:blipFill>
          <a:blip r:embed="rId2" cstate="print"/>
          <a:srcRect/>
          <a:stretch>
            <a:fillRect/>
          </a:stretch>
        </p:blipFill>
        <p:spPr bwMode="auto">
          <a:xfrm>
            <a:off x="6780213" y="6170613"/>
            <a:ext cx="1770062" cy="460375"/>
          </a:xfrm>
          <a:prstGeom prst="rect">
            <a:avLst/>
          </a:prstGeom>
          <a:noFill/>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lvl1pPr>
              <a:defRPr>
                <a:solidFill>
                  <a:schemeClr val="accent1"/>
                </a:solidFill>
              </a:defRPr>
            </a:lvl1pPr>
          </a:lstStyle>
          <a:p>
            <a:r>
              <a:rPr lang="de-DE"/>
              <a:t>Mastertitelformat bearbeiten</a:t>
            </a:r>
            <a:endParaRPr lang="de-DE" dirty="0"/>
          </a:p>
        </p:txBody>
      </p:sp>
      <p:sp>
        <p:nvSpPr>
          <p:cNvPr id="3" name="Vertikaler Textplatzhalter 2"/>
          <p:cNvSpPr>
            <a:spLocks noGrp="1"/>
          </p:cNvSpPr>
          <p:nvPr>
            <p:ph type="body" orient="vert" idx="1"/>
          </p:nvPr>
        </p:nvSpPr>
        <p:spPr>
          <a:xfrm>
            <a:off x="457200" y="1600200"/>
            <a:ext cx="8229600" cy="4525963"/>
          </a:xfrm>
          <a:prstGeom prst="rect">
            <a:avLst/>
          </a:prstGeo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8"/>
            <a:ext cx="2057400" cy="5851525"/>
          </a:xfrm>
          <a:prstGeom prst="rect">
            <a:avLst/>
          </a:prstGeom>
        </p:spPr>
        <p:txBody>
          <a:bodyPr vert="eaVert"/>
          <a:lstStyle>
            <a:lvl1pPr>
              <a:defRPr>
                <a:solidFill>
                  <a:schemeClr val="accent1"/>
                </a:solidFill>
              </a:defRPr>
            </a:lvl1pPr>
          </a:lstStyle>
          <a:p>
            <a:r>
              <a:rPr lang="de-DE"/>
              <a:t>Mastertitelformat bearbeiten</a:t>
            </a:r>
            <a:endParaRPr lang="de-DE" dirty="0"/>
          </a:p>
        </p:txBody>
      </p:sp>
      <p:sp>
        <p:nvSpPr>
          <p:cNvPr id="3" name="Vertikaler Textplatzhalter 2"/>
          <p:cNvSpPr>
            <a:spLocks noGrp="1"/>
          </p:cNvSpPr>
          <p:nvPr>
            <p:ph type="body" orient="vert" idx="1"/>
          </p:nvPr>
        </p:nvSpPr>
        <p:spPr>
          <a:xfrm>
            <a:off x="457200" y="274638"/>
            <a:ext cx="6019800" cy="5851525"/>
          </a:xfrm>
          <a:prstGeom prst="rect">
            <a:avLst/>
          </a:prstGeo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lvl1pPr>
              <a:defRPr>
                <a:solidFill>
                  <a:schemeClr val="accent1"/>
                </a:solidFill>
              </a:defRPr>
            </a:lvl1pPr>
          </a:lstStyle>
          <a:p>
            <a:r>
              <a:rPr lang="de-DE"/>
              <a:t>Mastertitelformat bearbeiten</a:t>
            </a:r>
            <a:endParaRPr lang="de-DE" dirty="0"/>
          </a:p>
        </p:txBody>
      </p:sp>
      <p:sp>
        <p:nvSpPr>
          <p:cNvPr id="3" name="Inhaltsplatzhalter 2"/>
          <p:cNvSpPr>
            <a:spLocks noGrp="1"/>
          </p:cNvSpPr>
          <p:nvPr>
            <p:ph idx="1"/>
          </p:nvPr>
        </p:nvSpPr>
        <p:spPr>
          <a:xfrm>
            <a:off x="457200" y="1600200"/>
            <a:ext cx="8229600" cy="4525963"/>
          </a:xfrm>
          <a:prstGeom prst="rect">
            <a:avLst/>
          </a:prstGeo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a:prstGeom prst="rect">
            <a:avLst/>
          </a:prstGeom>
        </p:spPr>
        <p:txBody>
          <a:bodyPr anchor="t"/>
          <a:lstStyle>
            <a:lvl1pPr algn="l">
              <a:defRPr sz="4000" b="1" cap="all">
                <a:solidFill>
                  <a:schemeClr val="accent1"/>
                </a:solidFill>
              </a:defRPr>
            </a:lvl1pPr>
          </a:lstStyle>
          <a:p>
            <a:r>
              <a:rPr lang="de-DE"/>
              <a:t>Mastertitelformat bearbeiten</a:t>
            </a:r>
            <a:endParaRPr lang="de-DE" dirty="0"/>
          </a:p>
        </p:txBody>
      </p:sp>
      <p:sp>
        <p:nvSpPr>
          <p:cNvPr id="3" name="Textplatzhalt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Mastertextformat bearbeiten</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lvl1pPr>
              <a:defRPr>
                <a:solidFill>
                  <a:schemeClr val="accent1"/>
                </a:solidFill>
              </a:defRPr>
            </a:lvl1pPr>
          </a:lstStyle>
          <a:p>
            <a:r>
              <a:rPr lang="de-DE"/>
              <a:t>Mastertitelformat bearbeiten</a:t>
            </a:r>
            <a:endParaRPr lang="de-DE" dirty="0"/>
          </a:p>
        </p:txBody>
      </p:sp>
      <p:sp>
        <p:nvSpPr>
          <p:cNvPr id="3" name="Inhaltsplatzhalt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lvl1pPr>
              <a:defRPr>
                <a:solidFill>
                  <a:schemeClr val="accent1"/>
                </a:solidFill>
              </a:defRPr>
            </a:lvl1pPr>
          </a:lstStyle>
          <a:p>
            <a:r>
              <a:rPr lang="de-DE"/>
              <a:t>Mastertitelformat bearbeiten</a:t>
            </a:r>
            <a:endParaRPr lang="de-DE" dirty="0"/>
          </a:p>
        </p:txBody>
      </p:sp>
      <p:sp>
        <p:nvSpPr>
          <p:cNvPr id="3" name="Textplatzhalt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Inhaltsplatzhalt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5" name="Textplatzhalt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Inhaltsplatzhalt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lvl1pPr>
              <a:defRPr>
                <a:solidFill>
                  <a:schemeClr val="accent1"/>
                </a:solidFill>
              </a:defRPr>
            </a:lvl1pPr>
          </a:lstStyle>
          <a:p>
            <a:r>
              <a:rPr lang="de-DE"/>
              <a:t>Mastertitelformat bearbeiten</a:t>
            </a:r>
            <a:endParaRPr lang="de-DE"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a:prstGeom prst="rect">
            <a:avLst/>
          </a:prstGeom>
        </p:spPr>
        <p:txBody>
          <a:bodyPr anchor="b"/>
          <a:lstStyle>
            <a:lvl1pPr algn="l">
              <a:defRPr sz="2000" b="1">
                <a:solidFill>
                  <a:schemeClr val="accent1"/>
                </a:solidFill>
              </a:defRPr>
            </a:lvl1pPr>
          </a:lstStyle>
          <a:p>
            <a:r>
              <a:rPr lang="de-DE"/>
              <a:t>Mastertitelformat bearbeiten</a:t>
            </a:r>
            <a:endParaRPr lang="de-DE" dirty="0"/>
          </a:p>
        </p:txBody>
      </p:sp>
      <p:sp>
        <p:nvSpPr>
          <p:cNvPr id="3" name="Inhaltsplatzhalt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Mastertextformat bearbeiten</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a:prstGeom prst="rect">
            <a:avLst/>
          </a:prstGeom>
        </p:spPr>
        <p:txBody>
          <a:bodyPr anchor="b"/>
          <a:lstStyle>
            <a:lvl1pPr algn="l">
              <a:defRPr sz="2000" b="1">
                <a:solidFill>
                  <a:schemeClr val="accent1"/>
                </a:solidFill>
              </a:defRPr>
            </a:lvl1pPr>
          </a:lstStyle>
          <a:p>
            <a:r>
              <a:rPr lang="de-DE"/>
              <a:t>Mastertitelformat bearbeiten</a:t>
            </a:r>
            <a:endParaRPr lang="de-DE" dirty="0"/>
          </a:p>
        </p:txBody>
      </p:sp>
      <p:sp>
        <p:nvSpPr>
          <p:cNvPr id="3" name="Bildplatzhalt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de-DE" dirty="0"/>
          </a:p>
        </p:txBody>
      </p:sp>
      <p:sp>
        <p:nvSpPr>
          <p:cNvPr id="4" name="Textplatzhalt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Mastertextformat bearbeiten</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32" name="Rectangle 8"/>
          <p:cNvSpPr>
            <a:spLocks noChangeArrowheads="1"/>
          </p:cNvSpPr>
          <p:nvPr/>
        </p:nvSpPr>
        <p:spPr bwMode="auto">
          <a:xfrm>
            <a:off x="0" y="0"/>
            <a:ext cx="9144000" cy="76200"/>
          </a:xfrm>
          <a:prstGeom prst="rect">
            <a:avLst/>
          </a:prstGeom>
          <a:solidFill>
            <a:srgbClr val="B36A98"/>
          </a:solidFill>
          <a:ln w="9525">
            <a:noFill/>
            <a:miter lim="800000"/>
            <a:headEnd/>
            <a:tailEnd/>
          </a:ln>
          <a:effectLst/>
        </p:spPr>
        <p:txBody>
          <a:bodyPr wrap="none" anchor="ctr"/>
          <a:lstStyle/>
          <a:p>
            <a:endParaRPr lang="de-DE"/>
          </a:p>
        </p:txBody>
      </p:sp>
      <p:sp>
        <p:nvSpPr>
          <p:cNvPr id="1033" name="Rectangle 9"/>
          <p:cNvSpPr>
            <a:spLocks noChangeArrowheads="1"/>
          </p:cNvSpPr>
          <p:nvPr/>
        </p:nvSpPr>
        <p:spPr bwMode="auto">
          <a:xfrm>
            <a:off x="6781800" y="6781800"/>
            <a:ext cx="1752600" cy="76200"/>
          </a:xfrm>
          <a:prstGeom prst="rect">
            <a:avLst/>
          </a:prstGeom>
          <a:solidFill>
            <a:srgbClr val="800654"/>
          </a:solidFill>
          <a:ln w="9525">
            <a:noFill/>
            <a:miter lim="800000"/>
            <a:headEnd/>
            <a:tailEnd/>
          </a:ln>
          <a:effectLst/>
        </p:spPr>
        <p:txBody>
          <a:bodyPr wrap="none" anchor="ctr"/>
          <a:lstStyle/>
          <a:p>
            <a:endParaRPr lang="de-DE"/>
          </a:p>
        </p:txBody>
      </p:sp>
      <p:sp>
        <p:nvSpPr>
          <p:cNvPr id="1034" name="Rectangle 10"/>
          <p:cNvSpPr>
            <a:spLocks noChangeArrowheads="1"/>
          </p:cNvSpPr>
          <p:nvPr/>
        </p:nvSpPr>
        <p:spPr bwMode="auto">
          <a:xfrm>
            <a:off x="6781800" y="0"/>
            <a:ext cx="1752600" cy="228600"/>
          </a:xfrm>
          <a:prstGeom prst="rect">
            <a:avLst/>
          </a:prstGeom>
          <a:solidFill>
            <a:srgbClr val="800654"/>
          </a:solidFill>
          <a:ln w="9525">
            <a:noFill/>
            <a:miter lim="800000"/>
            <a:headEnd/>
            <a:tailEnd/>
          </a:ln>
          <a:effectLst/>
        </p:spPr>
        <p:txBody>
          <a:bodyPr wrap="none" anchor="ctr"/>
          <a:lstStyle/>
          <a:p>
            <a:endParaRPr lang="de-DE"/>
          </a:p>
        </p:txBody>
      </p:sp>
      <p:sp>
        <p:nvSpPr>
          <p:cNvPr id="1037" name="Rectangle 13"/>
          <p:cNvSpPr>
            <a:spLocks noChangeArrowheads="1"/>
          </p:cNvSpPr>
          <p:nvPr/>
        </p:nvSpPr>
        <p:spPr bwMode="auto">
          <a:xfrm>
            <a:off x="1862138" y="2724150"/>
            <a:ext cx="9144000" cy="0"/>
          </a:xfrm>
          <a:prstGeom prst="rect">
            <a:avLst/>
          </a:prstGeom>
          <a:noFill/>
          <a:ln w="9525">
            <a:noFill/>
            <a:miter lim="800000"/>
            <a:headEnd/>
            <a:tailEnd/>
          </a:ln>
          <a:effectLst/>
        </p:spPr>
        <p:txBody>
          <a:bodyPr>
            <a:spAutoFit/>
          </a:bodyPr>
          <a:lstStyle/>
          <a:p>
            <a:endParaRPr lang="de-DE"/>
          </a:p>
        </p:txBody>
      </p:sp>
      <p:pic>
        <p:nvPicPr>
          <p:cNvPr id="1036" name="Picture 12" descr="MISEREOR_RGB"/>
          <p:cNvPicPr>
            <a:picLocks noChangeAspect="1" noChangeArrowheads="1"/>
          </p:cNvPicPr>
          <p:nvPr/>
        </p:nvPicPr>
        <p:blipFill>
          <a:blip r:embed="rId13" cstate="print"/>
          <a:srcRect/>
          <a:stretch>
            <a:fillRect/>
          </a:stretch>
        </p:blipFill>
        <p:spPr bwMode="auto">
          <a:xfrm>
            <a:off x="6780213" y="6170613"/>
            <a:ext cx="1770062" cy="460375"/>
          </a:xfrm>
          <a:prstGeom prst="rect">
            <a:avLst/>
          </a:prstGeom>
          <a:noFill/>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Times New Roman" pitchFamily="18" charset="0"/>
        </a:defRPr>
      </a:lvl2pPr>
      <a:lvl3pPr algn="ctr" rtl="0" eaLnBrk="1" fontAlgn="base" hangingPunct="1">
        <a:spcBef>
          <a:spcPct val="0"/>
        </a:spcBef>
        <a:spcAft>
          <a:spcPct val="0"/>
        </a:spcAft>
        <a:defRPr sz="4400">
          <a:solidFill>
            <a:schemeClr val="tx2"/>
          </a:solidFill>
          <a:latin typeface="Times New Roman" pitchFamily="18" charset="0"/>
        </a:defRPr>
      </a:lvl3pPr>
      <a:lvl4pPr algn="ctr" rtl="0" eaLnBrk="1" fontAlgn="base" hangingPunct="1">
        <a:spcBef>
          <a:spcPct val="0"/>
        </a:spcBef>
        <a:spcAft>
          <a:spcPct val="0"/>
        </a:spcAft>
        <a:defRPr sz="4400">
          <a:solidFill>
            <a:schemeClr val="tx2"/>
          </a:solidFill>
          <a:latin typeface="Times New Roman" pitchFamily="18" charset="0"/>
        </a:defRPr>
      </a:lvl4pPr>
      <a:lvl5pPr algn="ctr" rtl="0" eaLnBrk="1" fontAlgn="base" hangingPunct="1">
        <a:spcBef>
          <a:spcPct val="0"/>
        </a:spcBef>
        <a:spcAft>
          <a:spcPct val="0"/>
        </a:spcAft>
        <a:defRPr sz="4400">
          <a:solidFill>
            <a:schemeClr val="tx2"/>
          </a:solidFill>
          <a:latin typeface="Times New Roman" pitchFamily="18" charset="0"/>
        </a:defRPr>
      </a:lvl5pPr>
      <a:lvl6pPr marL="457200" algn="ctr" rtl="0" eaLnBrk="1" fontAlgn="base" hangingPunct="1">
        <a:spcBef>
          <a:spcPct val="0"/>
        </a:spcBef>
        <a:spcAft>
          <a:spcPct val="0"/>
        </a:spcAft>
        <a:defRPr sz="4400">
          <a:solidFill>
            <a:schemeClr val="tx2"/>
          </a:solidFill>
          <a:latin typeface="Times New Roman" pitchFamily="18" charset="0"/>
        </a:defRPr>
      </a:lvl6pPr>
      <a:lvl7pPr marL="914400" algn="ctr" rtl="0" eaLnBrk="1" fontAlgn="base" hangingPunct="1">
        <a:spcBef>
          <a:spcPct val="0"/>
        </a:spcBef>
        <a:spcAft>
          <a:spcPct val="0"/>
        </a:spcAft>
        <a:defRPr sz="4400">
          <a:solidFill>
            <a:schemeClr val="tx2"/>
          </a:solidFill>
          <a:latin typeface="Times New Roman" pitchFamily="18" charset="0"/>
        </a:defRPr>
      </a:lvl7pPr>
      <a:lvl8pPr marL="1371600" algn="ctr" rtl="0" eaLnBrk="1" fontAlgn="base" hangingPunct="1">
        <a:spcBef>
          <a:spcPct val="0"/>
        </a:spcBef>
        <a:spcAft>
          <a:spcPct val="0"/>
        </a:spcAft>
        <a:defRPr sz="4400">
          <a:solidFill>
            <a:schemeClr val="tx2"/>
          </a:solidFill>
          <a:latin typeface="Times New Roman" pitchFamily="18" charset="0"/>
        </a:defRPr>
      </a:lvl8pPr>
      <a:lvl9pPr marL="1828800" algn="ctr" rtl="0" eaLnBrk="1" fontAlgn="base" hangingPunct="1">
        <a:spcBef>
          <a:spcPct val="0"/>
        </a:spcBef>
        <a:spcAft>
          <a:spcPct val="0"/>
        </a:spcAft>
        <a:defRPr sz="4400">
          <a:solidFill>
            <a:schemeClr val="tx2"/>
          </a:solidFill>
          <a:latin typeface="Times New Roman" pitchFamily="18" charset="0"/>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0.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1.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2.xml"/><Relationship Id="rId1" Type="http://schemas.openxmlformats.org/officeDocument/2006/relationships/slideLayout" Target="../slideLayouts/slideLayout9.xml"/><Relationship Id="rId4" Type="http://schemas.openxmlformats.org/officeDocument/2006/relationships/image" Target="../media/image13.jpeg"/></Relationships>
</file>

<file path=ppt/slides/_rels/slide1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3.xml"/><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9.xml"/><Relationship Id="rId4" Type="http://schemas.microsoft.com/office/2007/relationships/hdphoto" Target="../media/hdphoto1.wdp"/></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0" name="Rectangle 4"/>
          <p:cNvSpPr>
            <a:spLocks noGrp="1" noChangeArrowheads="1"/>
          </p:cNvSpPr>
          <p:nvPr>
            <p:ph type="ctrTitle"/>
          </p:nvPr>
        </p:nvSpPr>
        <p:spPr bwMode="auto">
          <a:xfrm>
            <a:off x="685800" y="2286000"/>
            <a:ext cx="7772400" cy="1791072"/>
          </a:xfrm>
          <a:prstGeom prst="rect">
            <a:avLst/>
          </a:prstGeom>
          <a:noFill/>
          <a:ln>
            <a:miter lim="800000"/>
            <a:headEnd/>
            <a:tailEnd/>
          </a:ln>
        </p:spPr>
        <p:txBody>
          <a:bodyPr/>
          <a:lstStyle/>
          <a:p>
            <a:r>
              <a:rPr lang="de-DE" b="1" dirty="0"/>
              <a:t>Bilderreihe zur</a:t>
            </a:r>
            <a:br>
              <a:rPr lang="de-DE" b="1" dirty="0"/>
            </a:br>
            <a:r>
              <a:rPr lang="de-DE" b="1" dirty="0"/>
              <a:t>Kinderfastenaktion 2021</a:t>
            </a:r>
            <a:endParaRPr lang="de-DE" dirty="0">
              <a:solidFill>
                <a:schemeClr val="accent1"/>
              </a:solidFill>
              <a:latin typeface="MetaBookLF" pitchFamily="34" charset="0"/>
            </a:endParaRPr>
          </a:p>
        </p:txBody>
      </p:sp>
    </p:spTree>
  </p:cSld>
  <p:clrMapOvr>
    <a:overrideClrMapping bg1="lt1" tx1="dk1" bg2="lt2" tx2="dk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E419770-8D73-47E9-9607-E0991C311783}"/>
              </a:ext>
            </a:extLst>
          </p:cNvPr>
          <p:cNvSpPr>
            <a:spLocks noGrp="1"/>
          </p:cNvSpPr>
          <p:nvPr>
            <p:ph type="title"/>
          </p:nvPr>
        </p:nvSpPr>
        <p:spPr>
          <a:xfrm>
            <a:off x="0" y="116632"/>
            <a:ext cx="5486400" cy="429195"/>
          </a:xfrm>
        </p:spPr>
        <p:txBody>
          <a:bodyPr/>
          <a:lstStyle/>
          <a:p>
            <a:r>
              <a:rPr lang="de-DE" dirty="0" err="1"/>
              <a:t>Rekha</a:t>
            </a:r>
            <a:r>
              <a:rPr lang="de-DE" dirty="0"/>
              <a:t>, Runa und Muslima in Bangladesch</a:t>
            </a:r>
          </a:p>
        </p:txBody>
      </p:sp>
      <p:pic>
        <p:nvPicPr>
          <p:cNvPr id="5" name="Bildplatzhalter 4">
            <a:extLst>
              <a:ext uri="{FF2B5EF4-FFF2-40B4-BE49-F238E27FC236}">
                <a16:creationId xmlns:a16="http://schemas.microsoft.com/office/drawing/2014/main" id="{1768B6E9-9FBC-470A-89F7-0B2A1B35BD53}"/>
              </a:ext>
            </a:extLst>
          </p:cNvPr>
          <p:cNvPicPr>
            <a:picLocks noGrp="1" noChangeAspect="1"/>
          </p:cNvPicPr>
          <p:nvPr>
            <p:ph type="pic" idx="1"/>
          </p:nvPr>
        </p:nvPicPr>
        <p:blipFill>
          <a:blip r:embed="rId3" cstate="print">
            <a:extLst>
              <a:ext uri="{28A0092B-C50C-407E-A947-70E740481C1C}">
                <a14:useLocalDpi xmlns:a14="http://schemas.microsoft.com/office/drawing/2010/main" val="0"/>
              </a:ext>
            </a:extLst>
          </a:blip>
          <a:srcRect l="1177" r="1177"/>
          <a:stretch>
            <a:fillRect/>
          </a:stretch>
        </p:blipFill>
        <p:spPr>
          <a:xfrm>
            <a:off x="0" y="617538"/>
            <a:ext cx="9144000" cy="6240462"/>
          </a:xfrm>
        </p:spPr>
      </p:pic>
    </p:spTree>
    <p:extLst>
      <p:ext uri="{BB962C8B-B14F-4D97-AF65-F5344CB8AC3E}">
        <p14:creationId xmlns:p14="http://schemas.microsoft.com/office/powerpoint/2010/main" val="10429538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E419770-8D73-47E9-9607-E0991C311783}"/>
              </a:ext>
            </a:extLst>
          </p:cNvPr>
          <p:cNvSpPr>
            <a:spLocks noGrp="1"/>
          </p:cNvSpPr>
          <p:nvPr>
            <p:ph type="title"/>
          </p:nvPr>
        </p:nvSpPr>
        <p:spPr>
          <a:xfrm>
            <a:off x="0" y="116632"/>
            <a:ext cx="5486400" cy="429195"/>
          </a:xfrm>
        </p:spPr>
        <p:txBody>
          <a:bodyPr/>
          <a:lstStyle/>
          <a:p>
            <a:r>
              <a:rPr lang="de-DE" dirty="0"/>
              <a:t>Linda, Sylvia und Rose in Kenia</a:t>
            </a:r>
          </a:p>
        </p:txBody>
      </p:sp>
      <p:pic>
        <p:nvPicPr>
          <p:cNvPr id="5" name="Bildplatzhalter 4">
            <a:extLst>
              <a:ext uri="{FF2B5EF4-FFF2-40B4-BE49-F238E27FC236}">
                <a16:creationId xmlns:a16="http://schemas.microsoft.com/office/drawing/2014/main" id="{EB7F1E58-DD68-4648-AF22-6444FDE92EC2}"/>
              </a:ext>
            </a:extLst>
          </p:cNvPr>
          <p:cNvPicPr>
            <a:picLocks noGrp="1" noChangeAspect="1"/>
          </p:cNvPicPr>
          <p:nvPr>
            <p:ph type="pic" idx="1"/>
          </p:nvPr>
        </p:nvPicPr>
        <p:blipFill>
          <a:blip r:embed="rId3" cstate="print">
            <a:extLst>
              <a:ext uri="{28A0092B-C50C-407E-A947-70E740481C1C}">
                <a14:useLocalDpi xmlns:a14="http://schemas.microsoft.com/office/drawing/2010/main" val="0"/>
              </a:ext>
            </a:extLst>
          </a:blip>
          <a:srcRect l="1177" r="1177"/>
          <a:stretch>
            <a:fillRect/>
          </a:stretch>
        </p:blipFill>
        <p:spPr>
          <a:xfrm>
            <a:off x="0" y="617538"/>
            <a:ext cx="9144000" cy="6240462"/>
          </a:xfrm>
        </p:spPr>
      </p:pic>
    </p:spTree>
    <p:extLst>
      <p:ext uri="{BB962C8B-B14F-4D97-AF65-F5344CB8AC3E}">
        <p14:creationId xmlns:p14="http://schemas.microsoft.com/office/powerpoint/2010/main" val="27198914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E419770-8D73-47E9-9607-E0991C311783}"/>
              </a:ext>
            </a:extLst>
          </p:cNvPr>
          <p:cNvSpPr>
            <a:spLocks noGrp="1"/>
          </p:cNvSpPr>
          <p:nvPr>
            <p:ph type="title"/>
          </p:nvPr>
        </p:nvSpPr>
        <p:spPr>
          <a:xfrm>
            <a:off x="0" y="116632"/>
            <a:ext cx="5486400" cy="429195"/>
          </a:xfrm>
        </p:spPr>
        <p:txBody>
          <a:bodyPr/>
          <a:lstStyle/>
          <a:p>
            <a:r>
              <a:rPr lang="de-DE" dirty="0" err="1"/>
              <a:t>Magalí</a:t>
            </a:r>
            <a:r>
              <a:rPr lang="de-DE" dirty="0"/>
              <a:t> und </a:t>
            </a:r>
            <a:r>
              <a:rPr lang="de-DE" dirty="0" err="1"/>
              <a:t>Walberto</a:t>
            </a:r>
            <a:r>
              <a:rPr lang="de-DE" dirty="0"/>
              <a:t> in Peru</a:t>
            </a:r>
          </a:p>
        </p:txBody>
      </p:sp>
      <p:pic>
        <p:nvPicPr>
          <p:cNvPr id="6" name="Bildplatzhalter 5">
            <a:extLst>
              <a:ext uri="{FF2B5EF4-FFF2-40B4-BE49-F238E27FC236}">
                <a16:creationId xmlns:a16="http://schemas.microsoft.com/office/drawing/2014/main" id="{55E5A3C3-24EC-45D9-A296-F7A40D443556}"/>
              </a:ext>
            </a:extLst>
          </p:cNvPr>
          <p:cNvPicPr>
            <a:picLocks noGrp="1" noChangeAspect="1"/>
          </p:cNvPicPr>
          <p:nvPr>
            <p:ph type="pic" idx="1"/>
          </p:nvPr>
        </p:nvPicPr>
        <p:blipFill>
          <a:blip r:embed="rId3" cstate="print">
            <a:extLst>
              <a:ext uri="{28A0092B-C50C-407E-A947-70E740481C1C}">
                <a14:useLocalDpi xmlns:a14="http://schemas.microsoft.com/office/drawing/2010/main" val="0"/>
              </a:ext>
            </a:extLst>
          </a:blip>
          <a:srcRect t="4000" b="4000"/>
          <a:stretch>
            <a:fillRect/>
          </a:stretch>
        </p:blipFill>
        <p:spPr>
          <a:xfrm>
            <a:off x="4427984" y="546100"/>
            <a:ext cx="4572000" cy="6311900"/>
          </a:xfrm>
        </p:spPr>
      </p:pic>
      <p:pic>
        <p:nvPicPr>
          <p:cNvPr id="7" name="Bildplatzhalter 5">
            <a:extLst>
              <a:ext uri="{FF2B5EF4-FFF2-40B4-BE49-F238E27FC236}">
                <a16:creationId xmlns:a16="http://schemas.microsoft.com/office/drawing/2014/main" id="{A046DF51-F90A-492B-994F-2C2E7345160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49580" y="545826"/>
            <a:ext cx="4206396" cy="6312173"/>
          </a:xfrm>
          <a:prstGeom prst="rect">
            <a:avLst/>
          </a:prstGeom>
        </p:spPr>
      </p:pic>
    </p:spTree>
    <p:extLst>
      <p:ext uri="{BB962C8B-B14F-4D97-AF65-F5344CB8AC3E}">
        <p14:creationId xmlns:p14="http://schemas.microsoft.com/office/powerpoint/2010/main" val="191297195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E419770-8D73-47E9-9607-E0991C311783}"/>
              </a:ext>
            </a:extLst>
          </p:cNvPr>
          <p:cNvSpPr>
            <a:spLocks noGrp="1"/>
          </p:cNvSpPr>
          <p:nvPr>
            <p:ph type="title"/>
          </p:nvPr>
        </p:nvSpPr>
        <p:spPr>
          <a:xfrm>
            <a:off x="0" y="116632"/>
            <a:ext cx="5486400" cy="429195"/>
          </a:xfrm>
        </p:spPr>
        <p:txBody>
          <a:bodyPr/>
          <a:lstStyle/>
          <a:p>
            <a:r>
              <a:rPr lang="de-DE" dirty="0"/>
              <a:t>Angie und </a:t>
            </a:r>
            <a:r>
              <a:rPr lang="de-DE" dirty="0" err="1"/>
              <a:t>Daylon</a:t>
            </a:r>
            <a:r>
              <a:rPr lang="de-DE" dirty="0"/>
              <a:t> in Südafrika</a:t>
            </a:r>
          </a:p>
        </p:txBody>
      </p:sp>
      <p:pic>
        <p:nvPicPr>
          <p:cNvPr id="5" name="Bildplatzhalter 4">
            <a:extLst>
              <a:ext uri="{FF2B5EF4-FFF2-40B4-BE49-F238E27FC236}">
                <a16:creationId xmlns:a16="http://schemas.microsoft.com/office/drawing/2014/main" id="{21DD8B16-D158-4DF9-94D4-2417125B794C}"/>
              </a:ext>
            </a:extLst>
          </p:cNvPr>
          <p:cNvPicPr>
            <a:picLocks noGrp="1" noChangeAspect="1"/>
          </p:cNvPicPr>
          <p:nvPr>
            <p:ph type="pic" idx="1"/>
          </p:nvPr>
        </p:nvPicPr>
        <p:blipFill>
          <a:blip r:embed="rId3" cstate="print">
            <a:extLst>
              <a:ext uri="{28A0092B-C50C-407E-A947-70E740481C1C}">
                <a14:useLocalDpi xmlns:a14="http://schemas.microsoft.com/office/drawing/2010/main" val="0"/>
              </a:ext>
            </a:extLst>
          </a:blip>
          <a:srcRect l="1140" r="1140"/>
          <a:stretch>
            <a:fillRect/>
          </a:stretch>
        </p:blipFill>
        <p:spPr>
          <a:xfrm>
            <a:off x="0" y="617538"/>
            <a:ext cx="9144000" cy="6240462"/>
          </a:xfrm>
        </p:spPr>
      </p:pic>
    </p:spTree>
    <p:extLst>
      <p:ext uri="{BB962C8B-B14F-4D97-AF65-F5344CB8AC3E}">
        <p14:creationId xmlns:p14="http://schemas.microsoft.com/office/powerpoint/2010/main" val="40449893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Bildplatzhalter 17">
            <a:extLst>
              <a:ext uri="{FF2B5EF4-FFF2-40B4-BE49-F238E27FC236}">
                <a16:creationId xmlns:a16="http://schemas.microsoft.com/office/drawing/2014/main" id="{2A24854C-5875-4424-8A1D-67D72070A652}"/>
              </a:ext>
            </a:extLst>
          </p:cNvPr>
          <p:cNvPicPr>
            <a:picLocks noGrp="1" noChangeAspect="1"/>
          </p:cNvPicPr>
          <p:nvPr>
            <p:ph type="pic" idx="1"/>
          </p:nvPr>
        </p:nvPicPr>
        <p:blipFill>
          <a:blip r:embed="rId3">
            <a:extLst>
              <a:ext uri="{BEBA8EAE-BF5A-486C-A8C5-ECC9F3942E4B}">
                <a14:imgProps xmlns:a14="http://schemas.microsoft.com/office/drawing/2010/main">
                  <a14:imgLayer r:embed="rId4">
                    <a14:imgEffect>
                      <a14:backgroundRemoval t="3711" b="95455" l="4361" r="96333">
                        <a14:foregroundMark x1="26264" y1="70872" x2="14172" y2="69388"/>
                        <a14:foregroundMark x1="14172" y1="69388" x2="7730" y2="64471"/>
                        <a14:foregroundMark x1="7730" y1="64471" x2="3469" y2="57514"/>
                        <a14:foregroundMark x1="3469" y1="57514" x2="2676" y2="15955"/>
                        <a14:foregroundMark x1="2676" y1="15955" x2="21506" y2="11781"/>
                        <a14:foregroundMark x1="21506" y1="11781" x2="52825" y2="278"/>
                        <a14:foregroundMark x1="52825" y1="278" x2="70367" y2="1206"/>
                        <a14:foregroundMark x1="70367" y1="1206" x2="74331" y2="7978"/>
                        <a14:foregroundMark x1="74331" y1="7978" x2="82953" y2="14193"/>
                        <a14:foregroundMark x1="82953" y1="14193" x2="98414" y2="49072"/>
                        <a14:foregroundMark x1="98414" y1="49072" x2="97225" y2="56957"/>
                        <a14:foregroundMark x1="97225" y1="56957" x2="86422" y2="68924"/>
                        <a14:foregroundMark x1="86422" y1="68924" x2="86125" y2="84508"/>
                        <a14:foregroundMark x1="86125" y1="84508" x2="78989" y2="87848"/>
                        <a14:foregroundMark x1="78989" y1="87848" x2="74331" y2="94898"/>
                        <a14:foregroundMark x1="74331" y1="94898" x2="57284" y2="97959"/>
                        <a14:foregroundMark x1="57284" y1="97959" x2="25867" y2="95547"/>
                        <a14:foregroundMark x1="25867" y1="95547" x2="32507" y2="89518"/>
                        <a14:foregroundMark x1="32507" y1="89518" x2="41031" y2="87570"/>
                        <a14:foregroundMark x1="41031" y1="87570" x2="37463" y2="79592"/>
                        <a14:foregroundMark x1="37463" y1="79592" x2="25074" y2="70686"/>
                        <a14:foregroundMark x1="10208" y1="61317" x2="5451" y2="55009"/>
                        <a14:foregroundMark x1="5451" y1="55009" x2="12289" y2="49165"/>
                        <a14:foregroundMark x1="4361" y1="20130" x2="6046" y2="27458"/>
                        <a14:foregroundMark x1="6046" y1="27458" x2="12686" y2="22263"/>
                        <a14:foregroundMark x1="12686" y1="22263" x2="21804" y2="19109"/>
                        <a14:foregroundMark x1="21804" y1="19109" x2="27056" y2="22635"/>
                        <a14:foregroundMark x1="10803" y1="22078" x2="19227" y2="20315"/>
                        <a14:foregroundMark x1="19227" y1="20315" x2="21804" y2="28293"/>
                        <a14:foregroundMark x1="21804" y1="28293" x2="23588" y2="23377"/>
                        <a14:foregroundMark x1="45986" y1="11503" x2="44599" y2="2876"/>
                        <a14:foregroundMark x1="44599" y1="2876" x2="52825" y2="649"/>
                        <a14:foregroundMark x1="52825" y1="649" x2="71556" y2="3340"/>
                        <a14:foregroundMark x1="71556" y1="3340" x2="69574" y2="10575"/>
                        <a14:foregroundMark x1="69574" y1="10575" x2="47968" y2="11317"/>
                        <a14:foregroundMark x1="47968" y1="11317" x2="56095" y2="4824"/>
                        <a14:foregroundMark x1="56095" y1="4824" x2="49455" y2="9276"/>
                        <a14:foregroundMark x1="49455" y1="9276" x2="62042" y2="4360"/>
                        <a14:foregroundMark x1="62042" y1="4360" x2="68880" y2="8256"/>
                        <a14:foregroundMark x1="68880" y1="8256" x2="66799" y2="10204"/>
                        <a14:foregroundMark x1="47572" y1="7050" x2="53122" y2="278"/>
                        <a14:foregroundMark x1="53122" y1="278" x2="61546" y2="928"/>
                        <a14:foregroundMark x1="61546" y1="928" x2="69078" y2="3803"/>
                        <a14:foregroundMark x1="69078" y1="3803" x2="69475" y2="6772"/>
                        <a14:foregroundMark x1="75322" y1="38404" x2="85927" y2="34972"/>
                        <a14:foregroundMark x1="85927" y1="34972" x2="77403" y2="42950"/>
                        <a14:foregroundMark x1="77403" y1="42950" x2="85728" y2="41558"/>
                        <a14:foregroundMark x1="85728" y1="41558" x2="82359" y2="50464"/>
                        <a14:foregroundMark x1="82359" y1="50464" x2="91378" y2="48701"/>
                        <a14:foregroundMark x1="91378" y1="48701" x2="87116" y2="59276"/>
                        <a14:foregroundMark x1="87116" y1="59276" x2="93162" y2="51948"/>
                        <a14:foregroundMark x1="93162" y1="51948" x2="89197" y2="60111"/>
                        <a14:foregroundMark x1="89197" y1="60111" x2="92864" y2="58627"/>
                        <a14:foregroundMark x1="96333" y1="49722" x2="96333" y2="51577"/>
                      </a14:backgroundRemoval>
                    </a14:imgEffect>
                  </a14:imgLayer>
                </a14:imgProps>
              </a:ext>
              <a:ext uri="{28A0092B-C50C-407E-A947-70E740481C1C}">
                <a14:useLocalDpi xmlns:a14="http://schemas.microsoft.com/office/drawing/2010/main" val="0"/>
              </a:ext>
            </a:extLst>
          </a:blip>
          <a:srcRect l="2159" r="2159"/>
          <a:stretch>
            <a:fillRect/>
          </a:stretch>
        </p:blipFill>
        <p:spPr>
          <a:xfrm>
            <a:off x="1691680" y="134681"/>
            <a:ext cx="6048672" cy="6754001"/>
          </a:xfr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E419770-8D73-47E9-9607-E0991C311783}"/>
              </a:ext>
            </a:extLst>
          </p:cNvPr>
          <p:cNvSpPr>
            <a:spLocks noGrp="1"/>
          </p:cNvSpPr>
          <p:nvPr>
            <p:ph type="title"/>
          </p:nvPr>
        </p:nvSpPr>
        <p:spPr>
          <a:xfrm>
            <a:off x="0" y="116632"/>
            <a:ext cx="5486400" cy="429195"/>
          </a:xfrm>
        </p:spPr>
        <p:txBody>
          <a:bodyPr/>
          <a:lstStyle/>
          <a:p>
            <a:r>
              <a:rPr lang="de-DE" dirty="0" err="1"/>
              <a:t>Najwa</a:t>
            </a:r>
            <a:r>
              <a:rPr lang="de-DE" dirty="0"/>
              <a:t> aus dem Libanon</a:t>
            </a:r>
          </a:p>
        </p:txBody>
      </p:sp>
      <p:pic>
        <p:nvPicPr>
          <p:cNvPr id="7" name="Bildplatzhalter 6">
            <a:extLst>
              <a:ext uri="{FF2B5EF4-FFF2-40B4-BE49-F238E27FC236}">
                <a16:creationId xmlns:a16="http://schemas.microsoft.com/office/drawing/2014/main" id="{B7E539B8-A6A0-4B3F-9CE1-DCA67A814BA4}"/>
              </a:ext>
            </a:extLst>
          </p:cNvPr>
          <p:cNvPicPr>
            <a:picLocks noGrp="1" noChangeAspect="1"/>
          </p:cNvPicPr>
          <p:nvPr>
            <p:ph type="pic" idx="1"/>
          </p:nvPr>
        </p:nvPicPr>
        <p:blipFill>
          <a:blip r:embed="rId3" cstate="print">
            <a:extLst>
              <a:ext uri="{28A0092B-C50C-407E-A947-70E740481C1C}">
                <a14:useLocalDpi xmlns:a14="http://schemas.microsoft.com/office/drawing/2010/main" val="0"/>
              </a:ext>
            </a:extLst>
          </a:blip>
          <a:srcRect l="1151" r="1151"/>
          <a:stretch>
            <a:fillRect/>
          </a:stretch>
        </p:blipFill>
        <p:spPr>
          <a:xfrm>
            <a:off x="0" y="617538"/>
            <a:ext cx="9144000" cy="6240462"/>
          </a:xfrm>
        </p:spPr>
      </p:pic>
    </p:spTree>
    <p:extLst>
      <p:ext uri="{BB962C8B-B14F-4D97-AF65-F5344CB8AC3E}">
        <p14:creationId xmlns:p14="http://schemas.microsoft.com/office/powerpoint/2010/main" val="29778558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E419770-8D73-47E9-9607-E0991C311783}"/>
              </a:ext>
            </a:extLst>
          </p:cNvPr>
          <p:cNvSpPr>
            <a:spLocks noGrp="1"/>
          </p:cNvSpPr>
          <p:nvPr>
            <p:ph type="title"/>
          </p:nvPr>
        </p:nvSpPr>
        <p:spPr>
          <a:xfrm>
            <a:off x="0" y="116632"/>
            <a:ext cx="5486400" cy="429195"/>
          </a:xfrm>
        </p:spPr>
        <p:txBody>
          <a:bodyPr/>
          <a:lstStyle/>
          <a:p>
            <a:r>
              <a:rPr lang="de-DE" dirty="0"/>
              <a:t>Ángel aus El Salvador</a:t>
            </a:r>
          </a:p>
        </p:txBody>
      </p:sp>
      <p:pic>
        <p:nvPicPr>
          <p:cNvPr id="5" name="Bildplatzhalter 4">
            <a:extLst>
              <a:ext uri="{FF2B5EF4-FFF2-40B4-BE49-F238E27FC236}">
                <a16:creationId xmlns:a16="http://schemas.microsoft.com/office/drawing/2014/main" id="{D071EAF6-549A-48D7-8FAE-E03A3EF75492}"/>
              </a:ext>
            </a:extLst>
          </p:cNvPr>
          <p:cNvPicPr>
            <a:picLocks noGrp="1" noChangeAspect="1"/>
          </p:cNvPicPr>
          <p:nvPr>
            <p:ph type="pic" idx="1"/>
          </p:nvPr>
        </p:nvPicPr>
        <p:blipFill>
          <a:blip r:embed="rId3" cstate="print">
            <a:extLst>
              <a:ext uri="{28A0092B-C50C-407E-A947-70E740481C1C}">
                <a14:useLocalDpi xmlns:a14="http://schemas.microsoft.com/office/drawing/2010/main" val="0"/>
              </a:ext>
            </a:extLst>
          </a:blip>
          <a:srcRect l="1147" r="1147"/>
          <a:stretch>
            <a:fillRect/>
          </a:stretch>
        </p:blipFill>
        <p:spPr>
          <a:xfrm>
            <a:off x="0" y="617538"/>
            <a:ext cx="9144000" cy="6240462"/>
          </a:xfrm>
        </p:spPr>
      </p:pic>
    </p:spTree>
    <p:extLst>
      <p:ext uri="{BB962C8B-B14F-4D97-AF65-F5344CB8AC3E}">
        <p14:creationId xmlns:p14="http://schemas.microsoft.com/office/powerpoint/2010/main" val="33683125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E419770-8D73-47E9-9607-E0991C311783}"/>
              </a:ext>
            </a:extLst>
          </p:cNvPr>
          <p:cNvSpPr>
            <a:spLocks noGrp="1"/>
          </p:cNvSpPr>
          <p:nvPr>
            <p:ph type="title"/>
          </p:nvPr>
        </p:nvSpPr>
        <p:spPr>
          <a:xfrm>
            <a:off x="0" y="116632"/>
            <a:ext cx="5486400" cy="429195"/>
          </a:xfrm>
        </p:spPr>
        <p:txBody>
          <a:bodyPr/>
          <a:lstStyle/>
          <a:p>
            <a:r>
              <a:rPr lang="de-DE" dirty="0" err="1"/>
              <a:t>Sandhya</a:t>
            </a:r>
            <a:r>
              <a:rPr lang="de-DE" dirty="0"/>
              <a:t> aus Indien</a:t>
            </a:r>
          </a:p>
        </p:txBody>
      </p:sp>
      <p:pic>
        <p:nvPicPr>
          <p:cNvPr id="5" name="Bildplatzhalter 4">
            <a:extLst>
              <a:ext uri="{FF2B5EF4-FFF2-40B4-BE49-F238E27FC236}">
                <a16:creationId xmlns:a16="http://schemas.microsoft.com/office/drawing/2014/main" id="{B1E67CEF-9E3E-4015-9B03-E270318178FA}"/>
              </a:ext>
            </a:extLst>
          </p:cNvPr>
          <p:cNvPicPr>
            <a:picLocks noGrp="1" noChangeAspect="1"/>
          </p:cNvPicPr>
          <p:nvPr>
            <p:ph type="pic" idx="1"/>
          </p:nvPr>
        </p:nvPicPr>
        <p:blipFill>
          <a:blip r:embed="rId3">
            <a:extLst>
              <a:ext uri="{28A0092B-C50C-407E-A947-70E740481C1C}">
                <a14:useLocalDpi xmlns:a14="http://schemas.microsoft.com/office/drawing/2010/main" val="0"/>
              </a:ext>
            </a:extLst>
          </a:blip>
          <a:srcRect l="1243" r="1243"/>
          <a:stretch>
            <a:fillRect/>
          </a:stretch>
        </p:blipFill>
        <p:spPr>
          <a:xfrm>
            <a:off x="0" y="617538"/>
            <a:ext cx="9144000" cy="6240462"/>
          </a:xfrm>
        </p:spPr>
      </p:pic>
    </p:spTree>
    <p:extLst>
      <p:ext uri="{BB962C8B-B14F-4D97-AF65-F5344CB8AC3E}">
        <p14:creationId xmlns:p14="http://schemas.microsoft.com/office/powerpoint/2010/main" val="15575113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E419770-8D73-47E9-9607-E0991C311783}"/>
              </a:ext>
            </a:extLst>
          </p:cNvPr>
          <p:cNvSpPr>
            <a:spLocks noGrp="1"/>
          </p:cNvSpPr>
          <p:nvPr>
            <p:ph type="title"/>
          </p:nvPr>
        </p:nvSpPr>
        <p:spPr>
          <a:xfrm>
            <a:off x="0" y="116632"/>
            <a:ext cx="5486400" cy="429195"/>
          </a:xfrm>
        </p:spPr>
        <p:txBody>
          <a:bodyPr/>
          <a:lstStyle/>
          <a:p>
            <a:r>
              <a:rPr lang="de-DE" dirty="0" err="1"/>
              <a:t>Balkissa</a:t>
            </a:r>
            <a:r>
              <a:rPr lang="de-DE" dirty="0"/>
              <a:t> aus Burkina Faso</a:t>
            </a:r>
          </a:p>
        </p:txBody>
      </p:sp>
      <p:pic>
        <p:nvPicPr>
          <p:cNvPr id="5" name="Bildplatzhalter 4">
            <a:extLst>
              <a:ext uri="{FF2B5EF4-FFF2-40B4-BE49-F238E27FC236}">
                <a16:creationId xmlns:a16="http://schemas.microsoft.com/office/drawing/2014/main" id="{21F0E890-7BFA-44D9-BB41-9F4B51702B08}"/>
              </a:ext>
            </a:extLst>
          </p:cNvPr>
          <p:cNvPicPr>
            <a:picLocks noGrp="1" noChangeAspect="1"/>
          </p:cNvPicPr>
          <p:nvPr>
            <p:ph type="pic" idx="1"/>
          </p:nvPr>
        </p:nvPicPr>
        <p:blipFill>
          <a:blip r:embed="rId3">
            <a:extLst>
              <a:ext uri="{28A0092B-C50C-407E-A947-70E740481C1C}">
                <a14:useLocalDpi xmlns:a14="http://schemas.microsoft.com/office/drawing/2010/main" val="0"/>
              </a:ext>
            </a:extLst>
          </a:blip>
          <a:srcRect l="1234" r="1234"/>
          <a:stretch>
            <a:fillRect/>
          </a:stretch>
        </p:blipFill>
        <p:spPr>
          <a:xfrm>
            <a:off x="0" y="617538"/>
            <a:ext cx="9144000" cy="6240462"/>
          </a:xfrm>
        </p:spPr>
      </p:pic>
    </p:spTree>
    <p:extLst>
      <p:ext uri="{BB962C8B-B14F-4D97-AF65-F5344CB8AC3E}">
        <p14:creationId xmlns:p14="http://schemas.microsoft.com/office/powerpoint/2010/main" val="34062341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E419770-8D73-47E9-9607-E0991C311783}"/>
              </a:ext>
            </a:extLst>
          </p:cNvPr>
          <p:cNvSpPr>
            <a:spLocks noGrp="1"/>
          </p:cNvSpPr>
          <p:nvPr>
            <p:ph type="title"/>
          </p:nvPr>
        </p:nvSpPr>
        <p:spPr>
          <a:xfrm>
            <a:off x="0" y="116632"/>
            <a:ext cx="5486400" cy="429195"/>
          </a:xfrm>
        </p:spPr>
        <p:txBody>
          <a:bodyPr/>
          <a:lstStyle/>
          <a:p>
            <a:r>
              <a:rPr lang="de-DE" dirty="0"/>
              <a:t>Pablo aus Brasilien</a:t>
            </a:r>
          </a:p>
        </p:txBody>
      </p:sp>
      <p:pic>
        <p:nvPicPr>
          <p:cNvPr id="5" name="Bildplatzhalter 4">
            <a:extLst>
              <a:ext uri="{FF2B5EF4-FFF2-40B4-BE49-F238E27FC236}">
                <a16:creationId xmlns:a16="http://schemas.microsoft.com/office/drawing/2014/main" id="{535E5ADF-C8EC-4F3A-8131-2FE32DEB2D79}"/>
              </a:ext>
            </a:extLst>
          </p:cNvPr>
          <p:cNvPicPr>
            <a:picLocks noGrp="1" noChangeAspect="1"/>
          </p:cNvPicPr>
          <p:nvPr>
            <p:ph type="pic" idx="1"/>
          </p:nvPr>
        </p:nvPicPr>
        <p:blipFill>
          <a:blip r:embed="rId3" cstate="print">
            <a:extLst>
              <a:ext uri="{28A0092B-C50C-407E-A947-70E740481C1C}">
                <a14:useLocalDpi xmlns:a14="http://schemas.microsoft.com/office/drawing/2010/main" val="0"/>
              </a:ext>
            </a:extLst>
          </a:blip>
          <a:srcRect l="1232" r="1232"/>
          <a:stretch>
            <a:fillRect/>
          </a:stretch>
        </p:blipFill>
        <p:spPr>
          <a:xfrm>
            <a:off x="0" y="617538"/>
            <a:ext cx="9144000" cy="6240462"/>
          </a:xfrm>
        </p:spPr>
      </p:pic>
    </p:spTree>
    <p:extLst>
      <p:ext uri="{BB962C8B-B14F-4D97-AF65-F5344CB8AC3E}">
        <p14:creationId xmlns:p14="http://schemas.microsoft.com/office/powerpoint/2010/main" val="26167070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E419770-8D73-47E9-9607-E0991C311783}"/>
              </a:ext>
            </a:extLst>
          </p:cNvPr>
          <p:cNvSpPr>
            <a:spLocks noGrp="1"/>
          </p:cNvSpPr>
          <p:nvPr>
            <p:ph type="title"/>
          </p:nvPr>
        </p:nvSpPr>
        <p:spPr>
          <a:xfrm>
            <a:off x="0" y="116632"/>
            <a:ext cx="5486400" cy="429195"/>
          </a:xfrm>
        </p:spPr>
        <p:txBody>
          <a:bodyPr/>
          <a:lstStyle/>
          <a:p>
            <a:r>
              <a:rPr lang="de-DE" dirty="0"/>
              <a:t>Jocelyn auf den Philippinen</a:t>
            </a:r>
          </a:p>
        </p:txBody>
      </p:sp>
      <p:pic>
        <p:nvPicPr>
          <p:cNvPr id="5" name="Bildplatzhalter 4">
            <a:extLst>
              <a:ext uri="{FF2B5EF4-FFF2-40B4-BE49-F238E27FC236}">
                <a16:creationId xmlns:a16="http://schemas.microsoft.com/office/drawing/2014/main" id="{EE6AC547-C27B-436F-BE05-155EEAC0DC8B}"/>
              </a:ext>
            </a:extLst>
          </p:cNvPr>
          <p:cNvPicPr>
            <a:picLocks noGrp="1" noChangeAspect="1"/>
          </p:cNvPicPr>
          <p:nvPr>
            <p:ph type="pic" idx="1"/>
          </p:nvPr>
        </p:nvPicPr>
        <p:blipFill>
          <a:blip r:embed="rId3" cstate="print">
            <a:extLst>
              <a:ext uri="{28A0092B-C50C-407E-A947-70E740481C1C}">
                <a14:useLocalDpi xmlns:a14="http://schemas.microsoft.com/office/drawing/2010/main" val="0"/>
              </a:ext>
            </a:extLst>
          </a:blip>
          <a:srcRect l="760" r="760"/>
          <a:stretch>
            <a:fillRect/>
          </a:stretch>
        </p:blipFill>
        <p:spPr>
          <a:xfrm>
            <a:off x="0" y="617538"/>
            <a:ext cx="9144000" cy="6240462"/>
          </a:xfrm>
        </p:spPr>
      </p:pic>
    </p:spTree>
    <p:extLst>
      <p:ext uri="{BB962C8B-B14F-4D97-AF65-F5344CB8AC3E}">
        <p14:creationId xmlns:p14="http://schemas.microsoft.com/office/powerpoint/2010/main" val="38114957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E419770-8D73-47E9-9607-E0991C311783}"/>
              </a:ext>
            </a:extLst>
          </p:cNvPr>
          <p:cNvSpPr>
            <a:spLocks noGrp="1"/>
          </p:cNvSpPr>
          <p:nvPr>
            <p:ph type="title"/>
          </p:nvPr>
        </p:nvSpPr>
        <p:spPr>
          <a:xfrm>
            <a:off x="0" y="116632"/>
            <a:ext cx="5486400" cy="429195"/>
          </a:xfrm>
        </p:spPr>
        <p:txBody>
          <a:bodyPr/>
          <a:lstStyle/>
          <a:p>
            <a:r>
              <a:rPr lang="de-DE" dirty="0" err="1"/>
              <a:t>Lokutaan</a:t>
            </a:r>
            <a:r>
              <a:rPr lang="de-DE" dirty="0"/>
              <a:t> in Uganda</a:t>
            </a:r>
          </a:p>
        </p:txBody>
      </p:sp>
      <p:pic>
        <p:nvPicPr>
          <p:cNvPr id="5" name="Bildplatzhalter 4">
            <a:extLst>
              <a:ext uri="{FF2B5EF4-FFF2-40B4-BE49-F238E27FC236}">
                <a16:creationId xmlns:a16="http://schemas.microsoft.com/office/drawing/2014/main" id="{80BF7EEA-8ADD-43A7-B5A4-2B31023CA1D3}"/>
              </a:ext>
            </a:extLst>
          </p:cNvPr>
          <p:cNvPicPr>
            <a:picLocks noGrp="1" noChangeAspect="1"/>
          </p:cNvPicPr>
          <p:nvPr>
            <p:ph type="pic" idx="1"/>
          </p:nvPr>
        </p:nvPicPr>
        <p:blipFill>
          <a:blip r:embed="rId3" cstate="print">
            <a:extLst>
              <a:ext uri="{28A0092B-C50C-407E-A947-70E740481C1C}">
                <a14:useLocalDpi xmlns:a14="http://schemas.microsoft.com/office/drawing/2010/main" val="0"/>
              </a:ext>
            </a:extLst>
          </a:blip>
          <a:srcRect l="1157" r="1157"/>
          <a:stretch>
            <a:fillRect/>
          </a:stretch>
        </p:blipFill>
        <p:spPr>
          <a:xfrm>
            <a:off x="0" y="617538"/>
            <a:ext cx="9144000" cy="6240462"/>
          </a:xfrm>
        </p:spPr>
      </p:pic>
    </p:spTree>
    <p:extLst>
      <p:ext uri="{BB962C8B-B14F-4D97-AF65-F5344CB8AC3E}">
        <p14:creationId xmlns:p14="http://schemas.microsoft.com/office/powerpoint/2010/main" val="3261396093"/>
      </p:ext>
    </p:extLst>
  </p:cSld>
  <p:clrMapOvr>
    <a:masterClrMapping/>
  </p:clrMapOvr>
</p:sld>
</file>

<file path=ppt/theme/theme1.xml><?xml version="1.0" encoding="utf-8"?>
<a:theme xmlns:a="http://schemas.openxmlformats.org/drawingml/2006/main" name="blank">
  <a:themeElements>
    <a:clrScheme name="Misereor-zurückhaltend_und_zeitlos">
      <a:dk1>
        <a:sysClr val="windowText" lastClr="000000"/>
      </a:dk1>
      <a:lt1>
        <a:sysClr val="window" lastClr="FFFFFF"/>
      </a:lt1>
      <a:dk2>
        <a:srgbClr val="B4D9B6"/>
      </a:dk2>
      <a:lt2>
        <a:srgbClr val="FCDC97"/>
      </a:lt2>
      <a:accent1>
        <a:srgbClr val="830051"/>
      </a:accent1>
      <a:accent2>
        <a:srgbClr val="B4D9B6"/>
      </a:accent2>
      <a:accent3>
        <a:srgbClr val="FCDC97"/>
      </a:accent3>
      <a:accent4>
        <a:srgbClr val="B5CCD7"/>
      </a:accent4>
      <a:accent5>
        <a:srgbClr val="A1A9AB"/>
      </a:accent5>
      <a:accent6>
        <a:srgbClr val="EDD7B6"/>
      </a:accent6>
      <a:hlink>
        <a:srgbClr val="05037F"/>
      </a:hlink>
      <a:folHlink>
        <a:srgbClr val="830051"/>
      </a:folHlink>
    </a:clrScheme>
    <a:fontScheme name="Misereor">
      <a:majorFont>
        <a:latin typeface="MetaBookLF"/>
        <a:ea typeface=""/>
        <a:cs typeface=""/>
      </a:majorFont>
      <a:minorFont>
        <a:latin typeface="MetaBookLF"/>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Larissa-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Larissa-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Larissa-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Larissa-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Larissa-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Larissa-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Larissa-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Design">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Design">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blank</Template>
  <TotalTime>0</TotalTime>
  <Words>1046</Words>
  <Application>Microsoft Office PowerPoint</Application>
  <PresentationFormat>Bildschirmpräsentation (4:3)</PresentationFormat>
  <Paragraphs>71</Paragraphs>
  <Slides>13</Slides>
  <Notes>13</Notes>
  <HiddenSlides>0</HiddenSlides>
  <MMClips>0</MMClips>
  <ScaleCrop>false</ScaleCrop>
  <HeadingPairs>
    <vt:vector size="6" baseType="variant">
      <vt:variant>
        <vt:lpstr>Verwendete Schriftarten</vt:lpstr>
      </vt:variant>
      <vt:variant>
        <vt:i4>2</vt:i4>
      </vt:variant>
      <vt:variant>
        <vt:lpstr>Design</vt:lpstr>
      </vt:variant>
      <vt:variant>
        <vt:i4>1</vt:i4>
      </vt:variant>
      <vt:variant>
        <vt:lpstr>Folientitel</vt:lpstr>
      </vt:variant>
      <vt:variant>
        <vt:i4>13</vt:i4>
      </vt:variant>
    </vt:vector>
  </HeadingPairs>
  <TitlesOfParts>
    <vt:vector size="16" baseType="lpstr">
      <vt:lpstr>MetaBookLF</vt:lpstr>
      <vt:lpstr>Times New Roman</vt:lpstr>
      <vt:lpstr>blank</vt:lpstr>
      <vt:lpstr>Bilderreihe zur Kinderfastenaktion 2021</vt:lpstr>
      <vt:lpstr>PowerPoint-Präsentation</vt:lpstr>
      <vt:lpstr>Najwa aus dem Libanon</vt:lpstr>
      <vt:lpstr>Ángel aus El Salvador</vt:lpstr>
      <vt:lpstr>Sandhya aus Indien</vt:lpstr>
      <vt:lpstr>Balkissa aus Burkina Faso</vt:lpstr>
      <vt:lpstr>Pablo aus Brasilien</vt:lpstr>
      <vt:lpstr>Jocelyn auf den Philippinen</vt:lpstr>
      <vt:lpstr>Lokutaan in Uganda</vt:lpstr>
      <vt:lpstr>Rekha, Runa und Muslima in Bangladesch</vt:lpstr>
      <vt:lpstr>Linda, Sylvia und Rose in Kenia</vt:lpstr>
      <vt:lpstr>Magalí und Walberto in Peru</vt:lpstr>
      <vt:lpstr>Angie und Daylon in Südafrika</vt:lpstr>
    </vt:vector>
  </TitlesOfParts>
  <Company>Bischöfliches Hilfswerk Misereor e.V.</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Bilderreihe zur Kinderfastenaktion 2021</dc:title>
  <dc:creator>Günther, Mirjam</dc:creator>
  <cp:lastModifiedBy>Günther, Mirjam</cp:lastModifiedBy>
  <cp:revision>5</cp:revision>
  <dcterms:created xsi:type="dcterms:W3CDTF">2020-10-19T06:22:37Z</dcterms:created>
  <dcterms:modified xsi:type="dcterms:W3CDTF">2020-10-19T06:56:49Z</dcterms:modified>
</cp:coreProperties>
</file>