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8" r:id="rId3"/>
    <p:sldId id="257"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353" autoAdjust="0"/>
  </p:normalViewPr>
  <p:slideViewPr>
    <p:cSldViewPr snapToGrid="0">
      <p:cViewPr varScale="1">
        <p:scale>
          <a:sx n="40" d="100"/>
          <a:sy n="40" d="100"/>
        </p:scale>
        <p:origin x="1684" y="260"/>
      </p:cViewPr>
      <p:guideLst/>
    </p:cSldViewPr>
  </p:slideViewPr>
  <p:notesTextViewPr>
    <p:cViewPr>
      <p:scale>
        <a:sx n="1" d="1"/>
        <a:sy n="1" d="1"/>
      </p:scale>
      <p:origin x="0" y="-28"/>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1C27BA-37DA-4A2F-A8F2-EAFBF027FADB}" type="datetimeFigureOut">
              <a:rPr lang="de-DE" smtClean="0"/>
              <a:t>30.01.2026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11B840-0997-4093-9858-5B78F1912B93}" type="slidenum">
              <a:rPr lang="de-DE" smtClean="0"/>
              <a:t>‹Nr.›</a:t>
            </a:fld>
            <a:endParaRPr lang="de-DE"/>
          </a:p>
        </p:txBody>
      </p:sp>
    </p:spTree>
    <p:extLst>
      <p:ext uri="{BB962C8B-B14F-4D97-AF65-F5344CB8AC3E}">
        <p14:creationId xmlns:p14="http://schemas.microsoft.com/office/powerpoint/2010/main" val="2417078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Hallo Kinder,</a:t>
            </a:r>
          </a:p>
          <a:p>
            <a:r>
              <a:rPr lang="de-DE" dirty="0"/>
              <a:t>in diesem Jahr habe ich Melchior getroffen. Er ist neun Jahre alt und lebt in Douala, einer Stadt in Kamerun. Kamerun ist ein Land in Afrika.</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2</a:t>
            </a:fld>
            <a:endParaRPr lang="de-DE"/>
          </a:p>
        </p:txBody>
      </p:sp>
    </p:spTree>
    <p:extLst>
      <p:ext uri="{BB962C8B-B14F-4D97-AF65-F5344CB8AC3E}">
        <p14:creationId xmlns:p14="http://schemas.microsoft.com/office/powerpoint/2010/main" val="2313470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Fußball</a:t>
            </a:r>
          </a:p>
          <a:p>
            <a:r>
              <a:rPr lang="de-DE" dirty="0"/>
              <a:t>In seiner Freizeit spielt Melchior gerne Fußball mit den anderen Kindern aus der Nachbarschaft. Fußball ist in Kamerun sehr beliebt. </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11</a:t>
            </a:fld>
            <a:endParaRPr lang="de-DE"/>
          </a:p>
        </p:txBody>
      </p:sp>
    </p:spTree>
    <p:extLst>
      <p:ext uri="{BB962C8B-B14F-4D97-AF65-F5344CB8AC3E}">
        <p14:creationId xmlns:p14="http://schemas.microsoft.com/office/powerpoint/2010/main" val="1678528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Natur</a:t>
            </a:r>
          </a:p>
          <a:p>
            <a:r>
              <a:rPr lang="de-DE" dirty="0"/>
              <a:t>Außerdem ist Melchior gerne in der Natur. Mit seinem Bruder </a:t>
            </a:r>
            <a:r>
              <a:rPr lang="de-DE" dirty="0" err="1"/>
              <a:t>Godlove</a:t>
            </a:r>
            <a:r>
              <a:rPr lang="de-DE" dirty="0"/>
              <a:t> steht er hier unter einem Papaya-Baum in der Nähe seines Hauses. </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12</a:t>
            </a:fld>
            <a:endParaRPr lang="de-DE"/>
          </a:p>
        </p:txBody>
      </p:sp>
    </p:spTree>
    <p:extLst>
      <p:ext uri="{BB962C8B-B14F-4D97-AF65-F5344CB8AC3E}">
        <p14:creationId xmlns:p14="http://schemas.microsoft.com/office/powerpoint/2010/main" val="662261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Paulines Laden</a:t>
            </a:r>
          </a:p>
          <a:p>
            <a:r>
              <a:rPr lang="de-DE" dirty="0"/>
              <a:t>Melchiors Mama Pauline näht Taschen und verkauft sie in ihrem kleinen Laden. Der Laden ist ein umgebauter Container. Ihn konnte Pauline mit der Unterstützung von der Misereor-Partnerorganisation CODAS Caritas Douala kaufen, um dort ihre Taschen zu verkaufen. </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13</a:t>
            </a:fld>
            <a:endParaRPr lang="de-DE"/>
          </a:p>
        </p:txBody>
      </p:sp>
    </p:spTree>
    <p:extLst>
      <p:ext uri="{BB962C8B-B14F-4D97-AF65-F5344CB8AC3E}">
        <p14:creationId xmlns:p14="http://schemas.microsoft.com/office/powerpoint/2010/main" val="99465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Paulines Werkstatt</a:t>
            </a:r>
          </a:p>
          <a:p>
            <a:r>
              <a:rPr lang="de-DE" dirty="0"/>
              <a:t>Pauline näht die Taschen in ihrem Wohnzimmer.</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14</a:t>
            </a:fld>
            <a:endParaRPr lang="de-DE"/>
          </a:p>
        </p:txBody>
      </p:sp>
    </p:spTree>
    <p:extLst>
      <p:ext uri="{BB962C8B-B14F-4D97-AF65-F5344CB8AC3E}">
        <p14:creationId xmlns:p14="http://schemas.microsoft.com/office/powerpoint/2010/main" val="1267972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Nähen</a:t>
            </a:r>
          </a:p>
          <a:p>
            <a:r>
              <a:rPr lang="de-DE" dirty="0"/>
              <a:t>Aber nicht nur Pauline näht gerne. Auch Melchior, seine Geschwister und seine Cousine sind gerne kreativ und nutzen die Nähwerkstatt ihrer Mutter/Tante.</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15</a:t>
            </a:fld>
            <a:endParaRPr lang="de-DE"/>
          </a:p>
        </p:txBody>
      </p:sp>
    </p:spTree>
    <p:extLst>
      <p:ext uri="{BB962C8B-B14F-4D97-AF65-F5344CB8AC3E}">
        <p14:creationId xmlns:p14="http://schemas.microsoft.com/office/powerpoint/2010/main" val="704730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Upcycling</a:t>
            </a:r>
          </a:p>
        </p:txBody>
      </p:sp>
      <p:sp>
        <p:nvSpPr>
          <p:cNvPr id="4" name="Foliennummernplatzhalter 3"/>
          <p:cNvSpPr>
            <a:spLocks noGrp="1"/>
          </p:cNvSpPr>
          <p:nvPr>
            <p:ph type="sldNum" sz="quarter" idx="5"/>
          </p:nvPr>
        </p:nvSpPr>
        <p:spPr/>
        <p:txBody>
          <a:bodyPr/>
          <a:lstStyle/>
          <a:p>
            <a:fld id="{0F11B840-0997-4093-9858-5B78F1912B93}" type="slidenum">
              <a:rPr lang="de-DE" smtClean="0"/>
              <a:t>16</a:t>
            </a:fld>
            <a:endParaRPr lang="de-DE"/>
          </a:p>
        </p:txBody>
      </p:sp>
    </p:spTree>
    <p:extLst>
      <p:ext uri="{BB962C8B-B14F-4D97-AF65-F5344CB8AC3E}">
        <p14:creationId xmlns:p14="http://schemas.microsoft.com/office/powerpoint/2010/main" val="2707011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Reparieren</a:t>
            </a:r>
          </a:p>
          <a:p>
            <a:r>
              <a:rPr lang="de-DE" dirty="0"/>
              <a:t>Es ist auch nachhaltig, kaputte Dinge zu reparieren. Das lernen die beiden jungen Männer Silas (rechts) und Ulrich (links) in ihrer Ausbildung. Auf dem Bild sprechen sie gerade mit Peter, der bei der Misereor-Partnerorganisation CODAS Caritas Douala arbeitet. Er unterstützt die beiden bei ihrer Ausbildung: CODAS übernimmt einen großen Teil der Kosten und die Mitarbeitenden schauen, dass alles gut läuft. </a:t>
            </a:r>
          </a:p>
          <a:p>
            <a:endParaRPr lang="de-DE" dirty="0"/>
          </a:p>
          <a:p>
            <a:r>
              <a:rPr lang="de-DE" dirty="0"/>
              <a:t>Foto: Kathrin Harms/Misereor</a:t>
            </a:r>
          </a:p>
        </p:txBody>
      </p:sp>
      <p:sp>
        <p:nvSpPr>
          <p:cNvPr id="4" name="Foliennummernplatzhalter 3"/>
          <p:cNvSpPr>
            <a:spLocks noGrp="1"/>
          </p:cNvSpPr>
          <p:nvPr>
            <p:ph type="sldNum" sz="quarter" idx="5"/>
          </p:nvPr>
        </p:nvSpPr>
        <p:spPr/>
        <p:txBody>
          <a:bodyPr/>
          <a:lstStyle/>
          <a:p>
            <a:fld id="{0F11B840-0997-4093-9858-5B78F1912B93}" type="slidenum">
              <a:rPr lang="de-DE" smtClean="0"/>
              <a:t>17</a:t>
            </a:fld>
            <a:endParaRPr lang="de-DE"/>
          </a:p>
        </p:txBody>
      </p:sp>
    </p:spTree>
    <p:extLst>
      <p:ext uri="{BB962C8B-B14F-4D97-AF65-F5344CB8AC3E}">
        <p14:creationId xmlns:p14="http://schemas.microsoft.com/office/powerpoint/2010/main" val="3547526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CODAS</a:t>
            </a:r>
          </a:p>
          <a:p>
            <a:r>
              <a:rPr lang="de-DE" dirty="0"/>
              <a:t>Silas und Ulrich werden bei ihrer Ausbildung von CODAS auch finanziell unterstützt. Denn ihre Familie hat nicht genug Geld, um die Kosten für die Ausbildung zu bezahlen. Mit der Hilfe von CODAS können die beiden lernen, wie man Elektro-Geräte repariert. </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18</a:t>
            </a:fld>
            <a:endParaRPr lang="de-DE"/>
          </a:p>
        </p:txBody>
      </p:sp>
    </p:spTree>
    <p:extLst>
      <p:ext uri="{BB962C8B-B14F-4D97-AF65-F5344CB8AC3E}">
        <p14:creationId xmlns:p14="http://schemas.microsoft.com/office/powerpoint/2010/main" val="3666513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Neues Lernen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Bertrand </a:t>
            </a:r>
            <a:r>
              <a:rPr lang="de-DE" dirty="0" err="1"/>
              <a:t>Njomko</a:t>
            </a:r>
            <a:r>
              <a:rPr lang="de-DE" dirty="0"/>
              <a:t> (rechts) gehört die Elektro-Recycling-Werkstatt. Von ihm lernen Silas und Ulrich alles, was sie für ihren Beruf brauchen. </a:t>
            </a:r>
          </a:p>
          <a:p>
            <a:endParaRPr lang="de-DE" dirty="0"/>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19</a:t>
            </a:fld>
            <a:endParaRPr lang="de-DE"/>
          </a:p>
        </p:txBody>
      </p:sp>
    </p:spTree>
    <p:extLst>
      <p:ext uri="{BB962C8B-B14F-4D97-AF65-F5344CB8AC3E}">
        <p14:creationId xmlns:p14="http://schemas.microsoft.com/office/powerpoint/2010/main" val="2723961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macht Spaß </a:t>
            </a:r>
          </a:p>
          <a:p>
            <a:r>
              <a:rPr lang="de-DE" dirty="0"/>
              <a:t>Silas und Ulrich sind sehr froh, dass sie dank der Unterstützung von CODAS die Ausbildung machen können. </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20</a:t>
            </a:fld>
            <a:endParaRPr lang="de-DE"/>
          </a:p>
        </p:txBody>
      </p:sp>
    </p:spTree>
    <p:extLst>
      <p:ext uri="{BB962C8B-B14F-4D97-AF65-F5344CB8AC3E}">
        <p14:creationId xmlns:p14="http://schemas.microsoft.com/office/powerpoint/2010/main" val="160366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Douala ist die größte Stadt Kameruns. Sie liegt am Meer und es gibt dort einen großen Hafen und viele Hochhäuser. </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3</a:t>
            </a:fld>
            <a:endParaRPr lang="de-DE"/>
          </a:p>
        </p:txBody>
      </p:sp>
    </p:spTree>
    <p:extLst>
      <p:ext uri="{BB962C8B-B14F-4D97-AF65-F5344CB8AC3E}">
        <p14:creationId xmlns:p14="http://schemas.microsoft.com/office/powerpoint/2010/main" val="150918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Ausbildung zur Friseurin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CODAS unterstützt auch andere junge Menschen bei ihren Ausbildungen. So konnte zum Beispiel Anne mit Unterstützung von CODAS Friseurin werden und hat mittlerweile einen eigenen Friseur-Salon. Dort lernen jetzt auch andere junge Frauen den Beruf der Friseurin.  </a:t>
            </a:r>
          </a:p>
          <a:p>
            <a:endParaRPr lang="de-DE" dirty="0"/>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21</a:t>
            </a:fld>
            <a:endParaRPr lang="de-DE"/>
          </a:p>
        </p:txBody>
      </p:sp>
    </p:spTree>
    <p:extLst>
      <p:ext uri="{BB962C8B-B14F-4D97-AF65-F5344CB8AC3E}">
        <p14:creationId xmlns:p14="http://schemas.microsoft.com/office/powerpoint/2010/main" val="26148218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Ausbildung </a:t>
            </a:r>
            <a:r>
              <a:rPr lang="de-DE"/>
              <a:t>zum Koch </a:t>
            </a:r>
          </a:p>
          <a:p>
            <a:r>
              <a:rPr lang="de-DE"/>
              <a:t>Auch </a:t>
            </a:r>
            <a:r>
              <a:rPr lang="de-DE" dirty="0"/>
              <a:t>Legrand </a:t>
            </a:r>
            <a:r>
              <a:rPr lang="de-DE" dirty="0" err="1"/>
              <a:t>Mines</a:t>
            </a:r>
            <a:r>
              <a:rPr lang="de-DE" dirty="0"/>
              <a:t> Familie hatte nicht genug Geld für eine Ausbildung. Er wollte sehr gerne Koch werden. Mit der Unterstützung von CODAS konnte er eine Ausbildung zum Koch machen. Er ist sehr fleißig und gut in seinem Job. Mittlerweile ist er Küchenchef in einem großen und sehr schicken Restaurant. </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22</a:t>
            </a:fld>
            <a:endParaRPr lang="de-DE"/>
          </a:p>
        </p:txBody>
      </p:sp>
    </p:spTree>
    <p:extLst>
      <p:ext uri="{BB962C8B-B14F-4D97-AF65-F5344CB8AC3E}">
        <p14:creationId xmlns:p14="http://schemas.microsoft.com/office/powerpoint/2010/main" val="2972429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Hafen von Douala </a:t>
            </a:r>
          </a:p>
          <a:p>
            <a:r>
              <a:rPr lang="de-DE" dirty="0"/>
              <a:t>Im Hafen von Douala kommen jeden Tag viele Schiffe an und bringen Waren. Nicht nur für Kamerun, sondern auch für viele Nachbarländer. Vom Hafen in Douala werden Dinge in die ganze Welt geschickt. </a:t>
            </a:r>
          </a:p>
          <a:p>
            <a:endParaRPr lang="de-DE" dirty="0"/>
          </a:p>
          <a:p>
            <a:r>
              <a:rPr lang="de-DE" dirty="0"/>
              <a:t>Foto: Mirjam Günther/Misereor </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4</a:t>
            </a:fld>
            <a:endParaRPr lang="de-DE"/>
          </a:p>
        </p:txBody>
      </p:sp>
    </p:spTree>
    <p:extLst>
      <p:ext uri="{BB962C8B-B14F-4D97-AF65-F5344CB8AC3E}">
        <p14:creationId xmlns:p14="http://schemas.microsoft.com/office/powerpoint/2010/main" val="4254376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Motorräder</a:t>
            </a:r>
          </a:p>
          <a:p>
            <a:r>
              <a:rPr lang="de-DE" dirty="0"/>
              <a:t>Um in Douala von einem Ort zum anderen zu kommen, nutzen die meisten Menschen Motorräder. Auf den Straßen sieht man meistens mehr Motorräder als Autos. </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5</a:t>
            </a:fld>
            <a:endParaRPr lang="de-DE"/>
          </a:p>
        </p:txBody>
      </p:sp>
    </p:spTree>
    <p:extLst>
      <p:ext uri="{BB962C8B-B14F-4D97-AF65-F5344CB8AC3E}">
        <p14:creationId xmlns:p14="http://schemas.microsoft.com/office/powerpoint/2010/main" val="878152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Moto-Taxis</a:t>
            </a:r>
          </a:p>
          <a:p>
            <a:r>
              <a:rPr lang="de-DE" dirty="0"/>
              <a:t>Auf den Motorrädern fahren oft mehrere Menschen und es werden auch Dinge darauf transportiert. Gegen den teilweise starken Regen gibt es auf einigen Motorrädern Schirme. Man kann auch ein Moto-Taxi rufen: Da steigt man dann auf und wird zum gewünschten Ort gefahren.</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6</a:t>
            </a:fld>
            <a:endParaRPr lang="de-DE"/>
          </a:p>
        </p:txBody>
      </p:sp>
    </p:spTree>
    <p:extLst>
      <p:ext uri="{BB962C8B-B14F-4D97-AF65-F5344CB8AC3E}">
        <p14:creationId xmlns:p14="http://schemas.microsoft.com/office/powerpoint/2010/main" val="3259766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Straßenstände</a:t>
            </a:r>
          </a:p>
          <a:p>
            <a:r>
              <a:rPr lang="de-DE" dirty="0"/>
              <a:t>Wenn man in Douala unterwegs ist, kommt man an vielen kleinen und auch sehr großen Märkten vorbei. Hier kann man viele verschiedene Sachen kaufen: Lebensmittel, …</a:t>
            </a:r>
          </a:p>
          <a:p>
            <a:endParaRPr lang="de-DE" dirty="0"/>
          </a:p>
          <a:p>
            <a:r>
              <a:rPr lang="de-DE" dirty="0"/>
              <a:t>Foto: Kathrin Harms/Misereor</a:t>
            </a:r>
          </a:p>
        </p:txBody>
      </p:sp>
      <p:sp>
        <p:nvSpPr>
          <p:cNvPr id="4" name="Foliennummernplatzhalter 3"/>
          <p:cNvSpPr>
            <a:spLocks noGrp="1"/>
          </p:cNvSpPr>
          <p:nvPr>
            <p:ph type="sldNum" sz="quarter" idx="5"/>
          </p:nvPr>
        </p:nvSpPr>
        <p:spPr/>
        <p:txBody>
          <a:bodyPr/>
          <a:lstStyle/>
          <a:p>
            <a:fld id="{0F11B840-0997-4093-9858-5B78F1912B93}" type="slidenum">
              <a:rPr lang="de-DE" smtClean="0"/>
              <a:t>7</a:t>
            </a:fld>
            <a:endParaRPr lang="de-DE"/>
          </a:p>
        </p:txBody>
      </p:sp>
    </p:spTree>
    <p:extLst>
      <p:ext uri="{BB962C8B-B14F-4D97-AF65-F5344CB8AC3E}">
        <p14:creationId xmlns:p14="http://schemas.microsoft.com/office/powerpoint/2010/main" val="2961221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Märkte</a:t>
            </a:r>
          </a:p>
          <a:p>
            <a:r>
              <a:rPr lang="de-DE" dirty="0"/>
              <a:t>… aber auch Kleidung, Schmuck und Elektronik, … </a:t>
            </a:r>
          </a:p>
          <a:p>
            <a:endParaRPr lang="de-DE" dirty="0"/>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8</a:t>
            </a:fld>
            <a:endParaRPr lang="de-DE"/>
          </a:p>
        </p:txBody>
      </p:sp>
    </p:spTree>
    <p:extLst>
      <p:ext uri="{BB962C8B-B14F-4D97-AF65-F5344CB8AC3E}">
        <p14:creationId xmlns:p14="http://schemas.microsoft.com/office/powerpoint/2010/main" val="2647148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Streetfood</a:t>
            </a:r>
          </a:p>
          <a:p>
            <a:r>
              <a:rPr lang="de-DE" dirty="0"/>
              <a:t>… und auch leckeres, zubereitetes Essen und vieles mehr. </a:t>
            </a:r>
          </a:p>
          <a:p>
            <a:endParaRPr lang="de-DE" dirty="0"/>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9</a:t>
            </a:fld>
            <a:endParaRPr lang="de-DE"/>
          </a:p>
        </p:txBody>
      </p:sp>
    </p:spTree>
    <p:extLst>
      <p:ext uri="{BB962C8B-B14F-4D97-AF65-F5344CB8AC3E}">
        <p14:creationId xmlns:p14="http://schemas.microsoft.com/office/powerpoint/2010/main" val="1672306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Melchiors Familie ist groß. Er lebt zusammen mit seinen Eltern, Geschwistern, seiner großen Cousine und seinem großen Cousin. </a:t>
            </a:r>
          </a:p>
          <a:p>
            <a:endParaRPr lang="de-DE" dirty="0"/>
          </a:p>
          <a:p>
            <a:r>
              <a:rPr lang="de-DE" dirty="0"/>
              <a:t>Foto: Kathrin Harms/Misereor</a:t>
            </a:r>
          </a:p>
          <a:p>
            <a:endParaRPr lang="de-DE" dirty="0"/>
          </a:p>
        </p:txBody>
      </p:sp>
      <p:sp>
        <p:nvSpPr>
          <p:cNvPr id="4" name="Foliennummernplatzhalter 3"/>
          <p:cNvSpPr>
            <a:spLocks noGrp="1"/>
          </p:cNvSpPr>
          <p:nvPr>
            <p:ph type="sldNum" sz="quarter" idx="5"/>
          </p:nvPr>
        </p:nvSpPr>
        <p:spPr/>
        <p:txBody>
          <a:bodyPr/>
          <a:lstStyle/>
          <a:p>
            <a:fld id="{0F11B840-0997-4093-9858-5B78F1912B93}" type="slidenum">
              <a:rPr lang="de-DE" smtClean="0"/>
              <a:t>10</a:t>
            </a:fld>
            <a:endParaRPr lang="de-DE"/>
          </a:p>
        </p:txBody>
      </p:sp>
    </p:spTree>
    <p:extLst>
      <p:ext uri="{BB962C8B-B14F-4D97-AF65-F5344CB8AC3E}">
        <p14:creationId xmlns:p14="http://schemas.microsoft.com/office/powerpoint/2010/main" val="4215027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7A623D-E807-04C4-F950-860404B171D1}"/>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61FEA84-BCB5-CFB4-6DBE-904C5CE412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B1762DD-C0AB-4F7B-E9D0-B38222DD2E78}"/>
              </a:ext>
            </a:extLst>
          </p:cNvPr>
          <p:cNvSpPr>
            <a:spLocks noGrp="1"/>
          </p:cNvSpPr>
          <p:nvPr>
            <p:ph type="dt" sz="half" idx="10"/>
          </p:nvPr>
        </p:nvSpPr>
        <p:spPr/>
        <p:txBody>
          <a:bodyPr/>
          <a:lstStyle/>
          <a:p>
            <a:fld id="{63E539EE-193D-44AB-8276-90E6C6847334}" type="datetimeFigureOut">
              <a:rPr lang="de-DE" smtClean="0"/>
              <a:t>30.01.2026</a:t>
            </a:fld>
            <a:endParaRPr lang="de-DE"/>
          </a:p>
        </p:txBody>
      </p:sp>
      <p:sp>
        <p:nvSpPr>
          <p:cNvPr id="5" name="Fußzeilenplatzhalter 4">
            <a:extLst>
              <a:ext uri="{FF2B5EF4-FFF2-40B4-BE49-F238E27FC236}">
                <a16:creationId xmlns:a16="http://schemas.microsoft.com/office/drawing/2014/main" id="{D4779521-254D-CDF6-70A5-08E40D2A02D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F49CFA3-9192-098F-6861-1023B16E254B}"/>
              </a:ext>
            </a:extLst>
          </p:cNvPr>
          <p:cNvSpPr>
            <a:spLocks noGrp="1"/>
          </p:cNvSpPr>
          <p:nvPr>
            <p:ph type="sldNum" sz="quarter" idx="12"/>
          </p:nvPr>
        </p:nvSpPr>
        <p:spPr/>
        <p:txBody>
          <a:bodyPr/>
          <a:lstStyle/>
          <a:p>
            <a:fld id="{6CAC6880-97BA-4E33-8128-319A9F71D03A}" type="slidenum">
              <a:rPr lang="de-DE" smtClean="0"/>
              <a:t>‹Nr.›</a:t>
            </a:fld>
            <a:endParaRPr lang="de-DE"/>
          </a:p>
        </p:txBody>
      </p:sp>
    </p:spTree>
    <p:extLst>
      <p:ext uri="{BB962C8B-B14F-4D97-AF65-F5344CB8AC3E}">
        <p14:creationId xmlns:p14="http://schemas.microsoft.com/office/powerpoint/2010/main" val="1747365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472A53-1E74-DD4C-3C2E-D8EC14EA3EA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4712E531-AA12-FE1E-EC96-620916E2D2FF}"/>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A8EB2AC-9F08-77F6-7997-003552A9CCBD}"/>
              </a:ext>
            </a:extLst>
          </p:cNvPr>
          <p:cNvSpPr>
            <a:spLocks noGrp="1"/>
          </p:cNvSpPr>
          <p:nvPr>
            <p:ph type="dt" sz="half" idx="10"/>
          </p:nvPr>
        </p:nvSpPr>
        <p:spPr/>
        <p:txBody>
          <a:bodyPr/>
          <a:lstStyle/>
          <a:p>
            <a:fld id="{63E539EE-193D-44AB-8276-90E6C6847334}" type="datetimeFigureOut">
              <a:rPr lang="de-DE" smtClean="0"/>
              <a:t>30.01.2026</a:t>
            </a:fld>
            <a:endParaRPr lang="de-DE"/>
          </a:p>
        </p:txBody>
      </p:sp>
      <p:sp>
        <p:nvSpPr>
          <p:cNvPr id="5" name="Fußzeilenplatzhalter 4">
            <a:extLst>
              <a:ext uri="{FF2B5EF4-FFF2-40B4-BE49-F238E27FC236}">
                <a16:creationId xmlns:a16="http://schemas.microsoft.com/office/drawing/2014/main" id="{8CB94494-192E-768E-98AD-A97C32DAEA9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A824C60-D102-3DA2-D066-0CA1F5E2F39F}"/>
              </a:ext>
            </a:extLst>
          </p:cNvPr>
          <p:cNvSpPr>
            <a:spLocks noGrp="1"/>
          </p:cNvSpPr>
          <p:nvPr>
            <p:ph type="sldNum" sz="quarter" idx="12"/>
          </p:nvPr>
        </p:nvSpPr>
        <p:spPr/>
        <p:txBody>
          <a:bodyPr/>
          <a:lstStyle/>
          <a:p>
            <a:fld id="{6CAC6880-97BA-4E33-8128-319A9F71D03A}" type="slidenum">
              <a:rPr lang="de-DE" smtClean="0"/>
              <a:t>‹Nr.›</a:t>
            </a:fld>
            <a:endParaRPr lang="de-DE"/>
          </a:p>
        </p:txBody>
      </p:sp>
    </p:spTree>
    <p:extLst>
      <p:ext uri="{BB962C8B-B14F-4D97-AF65-F5344CB8AC3E}">
        <p14:creationId xmlns:p14="http://schemas.microsoft.com/office/powerpoint/2010/main" val="2971857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BE25B21-55D2-4C44-4F99-31C686986CE2}"/>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B2DC542-1D8A-470E-2A00-D59011987DA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7B40A20-33A7-99CF-5BB4-B1E6E8F96549}"/>
              </a:ext>
            </a:extLst>
          </p:cNvPr>
          <p:cNvSpPr>
            <a:spLocks noGrp="1"/>
          </p:cNvSpPr>
          <p:nvPr>
            <p:ph type="dt" sz="half" idx="10"/>
          </p:nvPr>
        </p:nvSpPr>
        <p:spPr/>
        <p:txBody>
          <a:bodyPr/>
          <a:lstStyle/>
          <a:p>
            <a:fld id="{63E539EE-193D-44AB-8276-90E6C6847334}" type="datetimeFigureOut">
              <a:rPr lang="de-DE" smtClean="0"/>
              <a:t>30.01.2026</a:t>
            </a:fld>
            <a:endParaRPr lang="de-DE"/>
          </a:p>
        </p:txBody>
      </p:sp>
      <p:sp>
        <p:nvSpPr>
          <p:cNvPr id="5" name="Fußzeilenplatzhalter 4">
            <a:extLst>
              <a:ext uri="{FF2B5EF4-FFF2-40B4-BE49-F238E27FC236}">
                <a16:creationId xmlns:a16="http://schemas.microsoft.com/office/drawing/2014/main" id="{7D7E25A9-58F6-D1C6-E244-8AD570FEC7C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8575A23-0CBE-F9A8-1FB5-2E0E68BF06E2}"/>
              </a:ext>
            </a:extLst>
          </p:cNvPr>
          <p:cNvSpPr>
            <a:spLocks noGrp="1"/>
          </p:cNvSpPr>
          <p:nvPr>
            <p:ph type="sldNum" sz="quarter" idx="12"/>
          </p:nvPr>
        </p:nvSpPr>
        <p:spPr/>
        <p:txBody>
          <a:bodyPr/>
          <a:lstStyle/>
          <a:p>
            <a:fld id="{6CAC6880-97BA-4E33-8128-319A9F71D03A}" type="slidenum">
              <a:rPr lang="de-DE" smtClean="0"/>
              <a:t>‹Nr.›</a:t>
            </a:fld>
            <a:endParaRPr lang="de-DE"/>
          </a:p>
        </p:txBody>
      </p:sp>
    </p:spTree>
    <p:extLst>
      <p:ext uri="{BB962C8B-B14F-4D97-AF65-F5344CB8AC3E}">
        <p14:creationId xmlns:p14="http://schemas.microsoft.com/office/powerpoint/2010/main" val="3417204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EA4CEA-624B-ACD9-F236-249204AA1E7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CE2290BF-70FF-A628-2C5C-183154CF9FE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BA34665-8A33-DFFE-151F-BFFBCEAD0469}"/>
              </a:ext>
            </a:extLst>
          </p:cNvPr>
          <p:cNvSpPr>
            <a:spLocks noGrp="1"/>
          </p:cNvSpPr>
          <p:nvPr>
            <p:ph type="dt" sz="half" idx="10"/>
          </p:nvPr>
        </p:nvSpPr>
        <p:spPr/>
        <p:txBody>
          <a:bodyPr/>
          <a:lstStyle/>
          <a:p>
            <a:fld id="{63E539EE-193D-44AB-8276-90E6C6847334}" type="datetimeFigureOut">
              <a:rPr lang="de-DE" smtClean="0"/>
              <a:t>30.01.2026</a:t>
            </a:fld>
            <a:endParaRPr lang="de-DE"/>
          </a:p>
        </p:txBody>
      </p:sp>
      <p:sp>
        <p:nvSpPr>
          <p:cNvPr id="5" name="Fußzeilenplatzhalter 4">
            <a:extLst>
              <a:ext uri="{FF2B5EF4-FFF2-40B4-BE49-F238E27FC236}">
                <a16:creationId xmlns:a16="http://schemas.microsoft.com/office/drawing/2014/main" id="{F3C5AA26-2C01-65B9-7112-9ED5C177BFE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AEBE445-2A64-0D5F-7BA3-40A33DF09DFE}"/>
              </a:ext>
            </a:extLst>
          </p:cNvPr>
          <p:cNvSpPr>
            <a:spLocks noGrp="1"/>
          </p:cNvSpPr>
          <p:nvPr>
            <p:ph type="sldNum" sz="quarter" idx="12"/>
          </p:nvPr>
        </p:nvSpPr>
        <p:spPr/>
        <p:txBody>
          <a:bodyPr/>
          <a:lstStyle/>
          <a:p>
            <a:fld id="{6CAC6880-97BA-4E33-8128-319A9F71D03A}" type="slidenum">
              <a:rPr lang="de-DE" smtClean="0"/>
              <a:t>‹Nr.›</a:t>
            </a:fld>
            <a:endParaRPr lang="de-DE"/>
          </a:p>
        </p:txBody>
      </p:sp>
    </p:spTree>
    <p:extLst>
      <p:ext uri="{BB962C8B-B14F-4D97-AF65-F5344CB8AC3E}">
        <p14:creationId xmlns:p14="http://schemas.microsoft.com/office/powerpoint/2010/main" val="1319573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764197-7C3C-3D53-6F22-6DE4E65750E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2669F407-D147-CA8C-5F75-A8C1C35FD2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FB7853CD-5C79-585B-C71A-7F73663048AC}"/>
              </a:ext>
            </a:extLst>
          </p:cNvPr>
          <p:cNvSpPr>
            <a:spLocks noGrp="1"/>
          </p:cNvSpPr>
          <p:nvPr>
            <p:ph type="dt" sz="half" idx="10"/>
          </p:nvPr>
        </p:nvSpPr>
        <p:spPr/>
        <p:txBody>
          <a:bodyPr/>
          <a:lstStyle/>
          <a:p>
            <a:fld id="{63E539EE-193D-44AB-8276-90E6C6847334}" type="datetimeFigureOut">
              <a:rPr lang="de-DE" smtClean="0"/>
              <a:t>30.01.2026</a:t>
            </a:fld>
            <a:endParaRPr lang="de-DE"/>
          </a:p>
        </p:txBody>
      </p:sp>
      <p:sp>
        <p:nvSpPr>
          <p:cNvPr id="5" name="Fußzeilenplatzhalter 4">
            <a:extLst>
              <a:ext uri="{FF2B5EF4-FFF2-40B4-BE49-F238E27FC236}">
                <a16:creationId xmlns:a16="http://schemas.microsoft.com/office/drawing/2014/main" id="{C628AF8E-B27A-73D3-919B-C49FAD31339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B1BB235-EFCE-9D0E-4E73-5F24661E4168}"/>
              </a:ext>
            </a:extLst>
          </p:cNvPr>
          <p:cNvSpPr>
            <a:spLocks noGrp="1"/>
          </p:cNvSpPr>
          <p:nvPr>
            <p:ph type="sldNum" sz="quarter" idx="12"/>
          </p:nvPr>
        </p:nvSpPr>
        <p:spPr/>
        <p:txBody>
          <a:bodyPr/>
          <a:lstStyle/>
          <a:p>
            <a:fld id="{6CAC6880-97BA-4E33-8128-319A9F71D03A}" type="slidenum">
              <a:rPr lang="de-DE" smtClean="0"/>
              <a:t>‹Nr.›</a:t>
            </a:fld>
            <a:endParaRPr lang="de-DE"/>
          </a:p>
        </p:txBody>
      </p:sp>
    </p:spTree>
    <p:extLst>
      <p:ext uri="{BB962C8B-B14F-4D97-AF65-F5344CB8AC3E}">
        <p14:creationId xmlns:p14="http://schemas.microsoft.com/office/powerpoint/2010/main" val="4287398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81071-497D-BE94-5D64-1A583B57DF1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DEC318B-0EEB-AE2C-BD2F-1034EEA4E9A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35DF83C1-60C3-C64C-93CA-A813F1EEA6E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4FEFDBA-F157-207A-2714-3B4888D96F90}"/>
              </a:ext>
            </a:extLst>
          </p:cNvPr>
          <p:cNvSpPr>
            <a:spLocks noGrp="1"/>
          </p:cNvSpPr>
          <p:nvPr>
            <p:ph type="dt" sz="half" idx="10"/>
          </p:nvPr>
        </p:nvSpPr>
        <p:spPr/>
        <p:txBody>
          <a:bodyPr/>
          <a:lstStyle/>
          <a:p>
            <a:fld id="{63E539EE-193D-44AB-8276-90E6C6847334}" type="datetimeFigureOut">
              <a:rPr lang="de-DE" smtClean="0"/>
              <a:t>30.01.2026</a:t>
            </a:fld>
            <a:endParaRPr lang="de-DE"/>
          </a:p>
        </p:txBody>
      </p:sp>
      <p:sp>
        <p:nvSpPr>
          <p:cNvPr id="6" name="Fußzeilenplatzhalter 5">
            <a:extLst>
              <a:ext uri="{FF2B5EF4-FFF2-40B4-BE49-F238E27FC236}">
                <a16:creationId xmlns:a16="http://schemas.microsoft.com/office/drawing/2014/main" id="{56DF9B45-705D-6CAC-EC40-45594CE25A6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E5BBE9D-2015-2156-0998-3EAC3A89CF2B}"/>
              </a:ext>
            </a:extLst>
          </p:cNvPr>
          <p:cNvSpPr>
            <a:spLocks noGrp="1"/>
          </p:cNvSpPr>
          <p:nvPr>
            <p:ph type="sldNum" sz="quarter" idx="12"/>
          </p:nvPr>
        </p:nvSpPr>
        <p:spPr/>
        <p:txBody>
          <a:bodyPr/>
          <a:lstStyle/>
          <a:p>
            <a:fld id="{6CAC6880-97BA-4E33-8128-319A9F71D03A}" type="slidenum">
              <a:rPr lang="de-DE" smtClean="0"/>
              <a:t>‹Nr.›</a:t>
            </a:fld>
            <a:endParaRPr lang="de-DE"/>
          </a:p>
        </p:txBody>
      </p:sp>
    </p:spTree>
    <p:extLst>
      <p:ext uri="{BB962C8B-B14F-4D97-AF65-F5344CB8AC3E}">
        <p14:creationId xmlns:p14="http://schemas.microsoft.com/office/powerpoint/2010/main" val="3336309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23AE8E-CD6E-B864-1800-CC24691E071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AA7FC1C0-2409-765F-0183-30887B7686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AD541A5-A808-844B-DCCD-229627E4D67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BA975BD-E6BC-001C-BD26-265238C90E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514023E-FAE5-7CE5-958A-AE1CE9AF662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74FABBB3-BCA2-E4D6-2CE6-0FC10165B26F}"/>
              </a:ext>
            </a:extLst>
          </p:cNvPr>
          <p:cNvSpPr>
            <a:spLocks noGrp="1"/>
          </p:cNvSpPr>
          <p:nvPr>
            <p:ph type="dt" sz="half" idx="10"/>
          </p:nvPr>
        </p:nvSpPr>
        <p:spPr/>
        <p:txBody>
          <a:bodyPr/>
          <a:lstStyle/>
          <a:p>
            <a:fld id="{63E539EE-193D-44AB-8276-90E6C6847334}" type="datetimeFigureOut">
              <a:rPr lang="de-DE" smtClean="0"/>
              <a:t>30.01.2026</a:t>
            </a:fld>
            <a:endParaRPr lang="de-DE"/>
          </a:p>
        </p:txBody>
      </p:sp>
      <p:sp>
        <p:nvSpPr>
          <p:cNvPr id="8" name="Fußzeilenplatzhalter 7">
            <a:extLst>
              <a:ext uri="{FF2B5EF4-FFF2-40B4-BE49-F238E27FC236}">
                <a16:creationId xmlns:a16="http://schemas.microsoft.com/office/drawing/2014/main" id="{E783F4FD-D385-8D20-DF8D-35E5258F307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95E41DA-B1F5-1944-1729-3F44E7B2F09A}"/>
              </a:ext>
            </a:extLst>
          </p:cNvPr>
          <p:cNvSpPr>
            <a:spLocks noGrp="1"/>
          </p:cNvSpPr>
          <p:nvPr>
            <p:ph type="sldNum" sz="quarter" idx="12"/>
          </p:nvPr>
        </p:nvSpPr>
        <p:spPr/>
        <p:txBody>
          <a:bodyPr/>
          <a:lstStyle/>
          <a:p>
            <a:fld id="{6CAC6880-97BA-4E33-8128-319A9F71D03A}" type="slidenum">
              <a:rPr lang="de-DE" smtClean="0"/>
              <a:t>‹Nr.›</a:t>
            </a:fld>
            <a:endParaRPr lang="de-DE"/>
          </a:p>
        </p:txBody>
      </p:sp>
    </p:spTree>
    <p:extLst>
      <p:ext uri="{BB962C8B-B14F-4D97-AF65-F5344CB8AC3E}">
        <p14:creationId xmlns:p14="http://schemas.microsoft.com/office/powerpoint/2010/main" val="1419381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1477B2-F5BF-C1D8-623A-845BC7BC30D4}"/>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4F9EABF3-1D28-80F5-18FB-0669B22C37A2}"/>
              </a:ext>
            </a:extLst>
          </p:cNvPr>
          <p:cNvSpPr>
            <a:spLocks noGrp="1"/>
          </p:cNvSpPr>
          <p:nvPr>
            <p:ph type="dt" sz="half" idx="10"/>
          </p:nvPr>
        </p:nvSpPr>
        <p:spPr/>
        <p:txBody>
          <a:bodyPr/>
          <a:lstStyle/>
          <a:p>
            <a:fld id="{63E539EE-193D-44AB-8276-90E6C6847334}" type="datetimeFigureOut">
              <a:rPr lang="de-DE" smtClean="0"/>
              <a:t>30.01.2026</a:t>
            </a:fld>
            <a:endParaRPr lang="de-DE"/>
          </a:p>
        </p:txBody>
      </p:sp>
      <p:sp>
        <p:nvSpPr>
          <p:cNvPr id="4" name="Fußzeilenplatzhalter 3">
            <a:extLst>
              <a:ext uri="{FF2B5EF4-FFF2-40B4-BE49-F238E27FC236}">
                <a16:creationId xmlns:a16="http://schemas.microsoft.com/office/drawing/2014/main" id="{51106841-96EB-0878-AAF2-21B832DF8F7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A8A2AD4-F7E1-8B03-7F36-D59BFDACE755}"/>
              </a:ext>
            </a:extLst>
          </p:cNvPr>
          <p:cNvSpPr>
            <a:spLocks noGrp="1"/>
          </p:cNvSpPr>
          <p:nvPr>
            <p:ph type="sldNum" sz="quarter" idx="12"/>
          </p:nvPr>
        </p:nvSpPr>
        <p:spPr/>
        <p:txBody>
          <a:bodyPr/>
          <a:lstStyle/>
          <a:p>
            <a:fld id="{6CAC6880-97BA-4E33-8128-319A9F71D03A}" type="slidenum">
              <a:rPr lang="de-DE" smtClean="0"/>
              <a:t>‹Nr.›</a:t>
            </a:fld>
            <a:endParaRPr lang="de-DE"/>
          </a:p>
        </p:txBody>
      </p:sp>
    </p:spTree>
    <p:extLst>
      <p:ext uri="{BB962C8B-B14F-4D97-AF65-F5344CB8AC3E}">
        <p14:creationId xmlns:p14="http://schemas.microsoft.com/office/powerpoint/2010/main" val="899460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EF3510D-DB73-CC4D-8FB1-0C217937B486}"/>
              </a:ext>
            </a:extLst>
          </p:cNvPr>
          <p:cNvSpPr>
            <a:spLocks noGrp="1"/>
          </p:cNvSpPr>
          <p:nvPr>
            <p:ph type="dt" sz="half" idx="10"/>
          </p:nvPr>
        </p:nvSpPr>
        <p:spPr/>
        <p:txBody>
          <a:bodyPr/>
          <a:lstStyle/>
          <a:p>
            <a:fld id="{63E539EE-193D-44AB-8276-90E6C6847334}" type="datetimeFigureOut">
              <a:rPr lang="de-DE" smtClean="0"/>
              <a:t>30.01.2026</a:t>
            </a:fld>
            <a:endParaRPr lang="de-DE"/>
          </a:p>
        </p:txBody>
      </p:sp>
      <p:sp>
        <p:nvSpPr>
          <p:cNvPr id="3" name="Fußzeilenplatzhalter 2">
            <a:extLst>
              <a:ext uri="{FF2B5EF4-FFF2-40B4-BE49-F238E27FC236}">
                <a16:creationId xmlns:a16="http://schemas.microsoft.com/office/drawing/2014/main" id="{CEDD53B4-5601-BD40-3150-10054631E306}"/>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D0EE4E4-F87F-3D22-EAFF-DF8671880C09}"/>
              </a:ext>
            </a:extLst>
          </p:cNvPr>
          <p:cNvSpPr>
            <a:spLocks noGrp="1"/>
          </p:cNvSpPr>
          <p:nvPr>
            <p:ph type="sldNum" sz="quarter" idx="12"/>
          </p:nvPr>
        </p:nvSpPr>
        <p:spPr/>
        <p:txBody>
          <a:bodyPr/>
          <a:lstStyle/>
          <a:p>
            <a:fld id="{6CAC6880-97BA-4E33-8128-319A9F71D03A}" type="slidenum">
              <a:rPr lang="de-DE" smtClean="0"/>
              <a:t>‹Nr.›</a:t>
            </a:fld>
            <a:endParaRPr lang="de-DE"/>
          </a:p>
        </p:txBody>
      </p:sp>
    </p:spTree>
    <p:extLst>
      <p:ext uri="{BB962C8B-B14F-4D97-AF65-F5344CB8AC3E}">
        <p14:creationId xmlns:p14="http://schemas.microsoft.com/office/powerpoint/2010/main" val="985441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535CA8-FFC1-D1F7-7A0C-7F74EBE4FFD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3246F13F-489F-E121-7D3E-30FA569430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81FDCF7-2B41-6B73-108C-0D98CEC4D4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BA77473-5DF0-83B0-6772-2661BACB8559}"/>
              </a:ext>
            </a:extLst>
          </p:cNvPr>
          <p:cNvSpPr>
            <a:spLocks noGrp="1"/>
          </p:cNvSpPr>
          <p:nvPr>
            <p:ph type="dt" sz="half" idx="10"/>
          </p:nvPr>
        </p:nvSpPr>
        <p:spPr/>
        <p:txBody>
          <a:bodyPr/>
          <a:lstStyle/>
          <a:p>
            <a:fld id="{63E539EE-193D-44AB-8276-90E6C6847334}" type="datetimeFigureOut">
              <a:rPr lang="de-DE" smtClean="0"/>
              <a:t>30.01.2026</a:t>
            </a:fld>
            <a:endParaRPr lang="de-DE"/>
          </a:p>
        </p:txBody>
      </p:sp>
      <p:sp>
        <p:nvSpPr>
          <p:cNvPr id="6" name="Fußzeilenplatzhalter 5">
            <a:extLst>
              <a:ext uri="{FF2B5EF4-FFF2-40B4-BE49-F238E27FC236}">
                <a16:creationId xmlns:a16="http://schemas.microsoft.com/office/drawing/2014/main" id="{7C43AEDB-7790-BE03-4BCB-96329F224E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E99369-B48F-1EC3-251F-CE3A76E42F34}"/>
              </a:ext>
            </a:extLst>
          </p:cNvPr>
          <p:cNvSpPr>
            <a:spLocks noGrp="1"/>
          </p:cNvSpPr>
          <p:nvPr>
            <p:ph type="sldNum" sz="quarter" idx="12"/>
          </p:nvPr>
        </p:nvSpPr>
        <p:spPr/>
        <p:txBody>
          <a:bodyPr/>
          <a:lstStyle/>
          <a:p>
            <a:fld id="{6CAC6880-97BA-4E33-8128-319A9F71D03A}" type="slidenum">
              <a:rPr lang="de-DE" smtClean="0"/>
              <a:t>‹Nr.›</a:t>
            </a:fld>
            <a:endParaRPr lang="de-DE"/>
          </a:p>
        </p:txBody>
      </p:sp>
    </p:spTree>
    <p:extLst>
      <p:ext uri="{BB962C8B-B14F-4D97-AF65-F5344CB8AC3E}">
        <p14:creationId xmlns:p14="http://schemas.microsoft.com/office/powerpoint/2010/main" val="596479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A8E722-FAFC-5B70-12DB-ACB3B25A27D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77CEC836-2D15-A246-B24B-40650BDE8B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71A5E0C6-2543-6DDD-6596-DFAD0CBA18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C82FD4E-7CA2-2F47-8968-1AAAC159ADF4}"/>
              </a:ext>
            </a:extLst>
          </p:cNvPr>
          <p:cNvSpPr>
            <a:spLocks noGrp="1"/>
          </p:cNvSpPr>
          <p:nvPr>
            <p:ph type="dt" sz="half" idx="10"/>
          </p:nvPr>
        </p:nvSpPr>
        <p:spPr/>
        <p:txBody>
          <a:bodyPr/>
          <a:lstStyle/>
          <a:p>
            <a:fld id="{63E539EE-193D-44AB-8276-90E6C6847334}" type="datetimeFigureOut">
              <a:rPr lang="de-DE" smtClean="0"/>
              <a:t>30.01.2026</a:t>
            </a:fld>
            <a:endParaRPr lang="de-DE"/>
          </a:p>
        </p:txBody>
      </p:sp>
      <p:sp>
        <p:nvSpPr>
          <p:cNvPr id="6" name="Fußzeilenplatzhalter 5">
            <a:extLst>
              <a:ext uri="{FF2B5EF4-FFF2-40B4-BE49-F238E27FC236}">
                <a16:creationId xmlns:a16="http://schemas.microsoft.com/office/drawing/2014/main" id="{DE8D1AB8-D4F7-E3A1-9957-CFB5C196F6B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1E3D472-12CC-421E-8412-F70A7483F25E}"/>
              </a:ext>
            </a:extLst>
          </p:cNvPr>
          <p:cNvSpPr>
            <a:spLocks noGrp="1"/>
          </p:cNvSpPr>
          <p:nvPr>
            <p:ph type="sldNum" sz="quarter" idx="12"/>
          </p:nvPr>
        </p:nvSpPr>
        <p:spPr/>
        <p:txBody>
          <a:bodyPr/>
          <a:lstStyle/>
          <a:p>
            <a:fld id="{6CAC6880-97BA-4E33-8128-319A9F71D03A}" type="slidenum">
              <a:rPr lang="de-DE" smtClean="0"/>
              <a:t>‹Nr.›</a:t>
            </a:fld>
            <a:endParaRPr lang="de-DE"/>
          </a:p>
        </p:txBody>
      </p:sp>
    </p:spTree>
    <p:extLst>
      <p:ext uri="{BB962C8B-B14F-4D97-AF65-F5344CB8AC3E}">
        <p14:creationId xmlns:p14="http://schemas.microsoft.com/office/powerpoint/2010/main" val="3466421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4D93533-ADF3-19EF-C490-4E0DC2086A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74BBF26B-49E9-DCCB-D57C-CFCBA0DE78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56F5D5A-4FA1-C34E-D26E-A2F478285A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E539EE-193D-44AB-8276-90E6C6847334}" type="datetimeFigureOut">
              <a:rPr lang="de-DE" smtClean="0"/>
              <a:t>30.01.2026</a:t>
            </a:fld>
            <a:endParaRPr lang="de-DE"/>
          </a:p>
        </p:txBody>
      </p:sp>
      <p:sp>
        <p:nvSpPr>
          <p:cNvPr id="5" name="Fußzeilenplatzhalter 4">
            <a:extLst>
              <a:ext uri="{FF2B5EF4-FFF2-40B4-BE49-F238E27FC236}">
                <a16:creationId xmlns:a16="http://schemas.microsoft.com/office/drawing/2014/main" id="{89845DF1-735D-020E-1629-BE13A4E893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7D158510-F8BD-8BA6-BB07-E7A7931659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AC6880-97BA-4E33-8128-319A9F71D03A}" type="slidenum">
              <a:rPr lang="de-DE" smtClean="0"/>
              <a:t>‹Nr.›</a:t>
            </a:fld>
            <a:endParaRPr lang="de-DE"/>
          </a:p>
        </p:txBody>
      </p:sp>
    </p:spTree>
    <p:extLst>
      <p:ext uri="{BB962C8B-B14F-4D97-AF65-F5344CB8AC3E}">
        <p14:creationId xmlns:p14="http://schemas.microsoft.com/office/powerpoint/2010/main" val="31415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Grafik 4">
            <a:extLst>
              <a:ext uri="{FF2B5EF4-FFF2-40B4-BE49-F238E27FC236}">
                <a16:creationId xmlns:a16="http://schemas.microsoft.com/office/drawing/2014/main" id="{E1D73E6C-9FA5-63B8-7E89-C8A8BD3ED619}"/>
              </a:ext>
            </a:extLst>
          </p:cNvPr>
          <p:cNvPicPr>
            <a:picLocks noChangeAspect="1"/>
          </p:cNvPicPr>
          <p:nvPr/>
        </p:nvPicPr>
        <p:blipFill>
          <a:blip r:embed="rId2"/>
          <a:srcRect t="461"/>
          <a:stretch>
            <a:fillRect/>
          </a:stretch>
        </p:blipFill>
        <p:spPr>
          <a:xfrm>
            <a:off x="20" y="1282"/>
            <a:ext cx="12191980" cy="6856718"/>
          </a:xfrm>
          <a:prstGeom prst="rect">
            <a:avLst/>
          </a:prstGeom>
        </p:spPr>
      </p:pic>
    </p:spTree>
    <p:extLst>
      <p:ext uri="{BB962C8B-B14F-4D97-AF65-F5344CB8AC3E}">
        <p14:creationId xmlns:p14="http://schemas.microsoft.com/office/powerpoint/2010/main" val="3222070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0409968-8B2E-FF90-8B38-63EF52B58C7C}"/>
            </a:ext>
          </a:extLst>
        </p:cNvPr>
        <p:cNvGrpSpPr/>
        <p:nvPr/>
      </p:nvGrpSpPr>
      <p:grpSpPr>
        <a:xfrm>
          <a:off x="0" y="0"/>
          <a:ext cx="0" cy="0"/>
          <a:chOff x="0" y="0"/>
          <a:chExt cx="0" cy="0"/>
        </a:xfrm>
      </p:grpSpPr>
      <p:pic>
        <p:nvPicPr>
          <p:cNvPr id="4" name="Inhaltsplatzhalter 22" descr="Ein Bild, das Kleidung, draußen, Person, Junge enthält.&#10;&#10;KI-generierte Inhalte können fehlerhaft sein.">
            <a:extLst>
              <a:ext uri="{FF2B5EF4-FFF2-40B4-BE49-F238E27FC236}">
                <a16:creationId xmlns:a16="http://schemas.microsoft.com/office/drawing/2014/main" id="{E19E2E2F-D3AB-D9B9-F15C-8F3128A912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495" y="0"/>
            <a:ext cx="10291010" cy="6866033"/>
          </a:xfrm>
          <a:prstGeom prst="rect">
            <a:avLst/>
          </a:prstGeom>
        </p:spPr>
      </p:pic>
    </p:spTree>
    <p:extLst>
      <p:ext uri="{BB962C8B-B14F-4D97-AF65-F5344CB8AC3E}">
        <p14:creationId xmlns:p14="http://schemas.microsoft.com/office/powerpoint/2010/main" val="2503606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1F70C93-FBF5-6CA1-AAF1-822300A01EE6}"/>
            </a:ext>
          </a:extLst>
        </p:cNvPr>
        <p:cNvGrpSpPr/>
        <p:nvPr/>
      </p:nvGrpSpPr>
      <p:grpSpPr>
        <a:xfrm>
          <a:off x="0" y="0"/>
          <a:ext cx="0" cy="0"/>
          <a:chOff x="0" y="0"/>
          <a:chExt cx="0" cy="0"/>
        </a:xfrm>
      </p:grpSpPr>
      <p:pic>
        <p:nvPicPr>
          <p:cNvPr id="2" name="Inhaltsplatzhalter 50" descr="Ein Bild, das draußen, Gelände, Junge, Baum enthält.&#10;&#10;KI-generierte Inhalte können fehlerhaft sein.">
            <a:extLst>
              <a:ext uri="{FF2B5EF4-FFF2-40B4-BE49-F238E27FC236}">
                <a16:creationId xmlns:a16="http://schemas.microsoft.com/office/drawing/2014/main" id="{3EBFA286-E0F7-6E8B-AA95-08CD8E984B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515" y="0"/>
            <a:ext cx="10278970" cy="6858000"/>
          </a:xfrm>
          <a:prstGeom prst="rect">
            <a:avLst/>
          </a:prstGeom>
        </p:spPr>
      </p:pic>
    </p:spTree>
    <p:extLst>
      <p:ext uri="{BB962C8B-B14F-4D97-AF65-F5344CB8AC3E}">
        <p14:creationId xmlns:p14="http://schemas.microsoft.com/office/powerpoint/2010/main" val="2078079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2D55E67-DFDF-87ED-4326-EC5A3690FBBB}"/>
            </a:ext>
          </a:extLst>
        </p:cNvPr>
        <p:cNvGrpSpPr/>
        <p:nvPr/>
      </p:nvGrpSpPr>
      <p:grpSpPr>
        <a:xfrm>
          <a:off x="0" y="0"/>
          <a:ext cx="0" cy="0"/>
          <a:chOff x="0" y="0"/>
          <a:chExt cx="0" cy="0"/>
        </a:xfrm>
      </p:grpSpPr>
      <p:pic>
        <p:nvPicPr>
          <p:cNvPr id="2" name="Inhaltsplatzhalter 24" descr="Ein Bild, das Papau, Person, Frucht, Kleidung enthält.&#10;&#10;KI-generierte Inhalte können fehlerhaft sein.">
            <a:extLst>
              <a:ext uri="{FF2B5EF4-FFF2-40B4-BE49-F238E27FC236}">
                <a16:creationId xmlns:a16="http://schemas.microsoft.com/office/drawing/2014/main" id="{B1F9609E-6ECD-54AD-765A-874F9A5DD0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1748" y="9862"/>
            <a:ext cx="10264189" cy="6848138"/>
          </a:xfrm>
          <a:prstGeom prst="rect">
            <a:avLst/>
          </a:prstGeom>
        </p:spPr>
      </p:pic>
    </p:spTree>
    <p:extLst>
      <p:ext uri="{BB962C8B-B14F-4D97-AF65-F5344CB8AC3E}">
        <p14:creationId xmlns:p14="http://schemas.microsoft.com/office/powerpoint/2010/main" val="1122875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7E3F5DF-B082-81DA-F11A-5BA851AE7583}"/>
            </a:ext>
          </a:extLst>
        </p:cNvPr>
        <p:cNvGrpSpPr/>
        <p:nvPr/>
      </p:nvGrpSpPr>
      <p:grpSpPr>
        <a:xfrm>
          <a:off x="0" y="0"/>
          <a:ext cx="0" cy="0"/>
          <a:chOff x="0" y="0"/>
          <a:chExt cx="0" cy="0"/>
        </a:xfrm>
      </p:grpSpPr>
      <p:pic>
        <p:nvPicPr>
          <p:cNvPr id="3" name="Inhaltsplatzhalter 4" descr="Ein Bild, das Kleidung, Geschäft, Schuhwerk, Person enthält.&#10;&#10;KI-generierte Inhalte können fehlerhaft sein.">
            <a:extLst>
              <a:ext uri="{FF2B5EF4-FFF2-40B4-BE49-F238E27FC236}">
                <a16:creationId xmlns:a16="http://schemas.microsoft.com/office/drawing/2014/main" id="{F2F76C42-C757-115F-C66B-69D95B5AAD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568" y="29428"/>
            <a:ext cx="10234863" cy="6828572"/>
          </a:xfrm>
          <a:prstGeom prst="rect">
            <a:avLst/>
          </a:prstGeom>
        </p:spPr>
      </p:pic>
    </p:spTree>
    <p:extLst>
      <p:ext uri="{BB962C8B-B14F-4D97-AF65-F5344CB8AC3E}">
        <p14:creationId xmlns:p14="http://schemas.microsoft.com/office/powerpoint/2010/main" val="3709320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252FAAC-75FF-9B98-D650-B85E71D39398}"/>
            </a:ext>
          </a:extLst>
        </p:cNvPr>
        <p:cNvGrpSpPr/>
        <p:nvPr/>
      </p:nvGrpSpPr>
      <p:grpSpPr>
        <a:xfrm>
          <a:off x="0" y="0"/>
          <a:ext cx="0" cy="0"/>
          <a:chOff x="0" y="0"/>
          <a:chExt cx="0" cy="0"/>
        </a:xfrm>
      </p:grpSpPr>
      <p:pic>
        <p:nvPicPr>
          <p:cNvPr id="2" name="Inhaltsplatzhalter 16" descr="Ein Bild, das Kleidung, Person, Menschliches Gesicht, Im Haus enthält.&#10;&#10;KI-generierte Inhalte können fehlerhaft sein.">
            <a:extLst>
              <a:ext uri="{FF2B5EF4-FFF2-40B4-BE49-F238E27FC236}">
                <a16:creationId xmlns:a16="http://schemas.microsoft.com/office/drawing/2014/main" id="{FB8204F9-924F-373C-EF13-CE3465A70DA1}"/>
              </a:ext>
            </a:extLst>
          </p:cNvPr>
          <p:cNvPicPr>
            <a:picLocks noChangeAspect="1"/>
          </p:cNvPicPr>
          <p:nvPr/>
        </p:nvPicPr>
        <p:blipFill>
          <a:blip r:embed="rId3" cstate="print">
            <a:extLst>
              <a:ext uri="{28A0092B-C50C-407E-A947-70E740481C1C}">
                <a14:useLocalDpi xmlns:a14="http://schemas.microsoft.com/office/drawing/2010/main" val="0"/>
              </a:ext>
            </a:extLst>
          </a:blip>
          <a:srcRect t="8691" b="7001"/>
          <a:stretch>
            <a:fillRect/>
          </a:stretch>
        </p:blipFill>
        <p:spPr>
          <a:xfrm>
            <a:off x="0" y="0"/>
            <a:ext cx="12192000" cy="6858000"/>
          </a:xfrm>
          <a:prstGeom prst="rect">
            <a:avLst/>
          </a:prstGeom>
        </p:spPr>
      </p:pic>
    </p:spTree>
    <p:extLst>
      <p:ext uri="{BB962C8B-B14F-4D97-AF65-F5344CB8AC3E}">
        <p14:creationId xmlns:p14="http://schemas.microsoft.com/office/powerpoint/2010/main" val="3833055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625B0F-46E3-1050-A4E6-B1C109F0D420}"/>
            </a:ext>
          </a:extLst>
        </p:cNvPr>
        <p:cNvGrpSpPr/>
        <p:nvPr/>
      </p:nvGrpSpPr>
      <p:grpSpPr>
        <a:xfrm>
          <a:off x="0" y="0"/>
          <a:ext cx="0" cy="0"/>
          <a:chOff x="0" y="0"/>
          <a:chExt cx="0" cy="0"/>
        </a:xfrm>
      </p:grpSpPr>
      <p:pic>
        <p:nvPicPr>
          <p:cNvPr id="2" name="Inhaltsplatzhalter 10" descr="Ein Bild, das Im Haus, Wand, Person, Tisch enthält.&#10;&#10;KI-generierte Inhalte können fehlerhaft sein.">
            <a:extLst>
              <a:ext uri="{FF2B5EF4-FFF2-40B4-BE49-F238E27FC236}">
                <a16:creationId xmlns:a16="http://schemas.microsoft.com/office/drawing/2014/main" id="{9B625C1E-423F-38F3-2D63-F7E4711683CC}"/>
              </a:ext>
            </a:extLst>
          </p:cNvPr>
          <p:cNvPicPr>
            <a:picLocks noChangeAspect="1"/>
          </p:cNvPicPr>
          <p:nvPr/>
        </p:nvPicPr>
        <p:blipFill>
          <a:blip r:embed="rId3" cstate="print">
            <a:extLst>
              <a:ext uri="{28A0092B-C50C-407E-A947-70E740481C1C}">
                <a14:useLocalDpi xmlns:a14="http://schemas.microsoft.com/office/drawing/2010/main" val="0"/>
              </a:ext>
            </a:extLst>
          </a:blip>
          <a:srcRect t="14184" b="1865"/>
          <a:stretch>
            <a:fillRect/>
          </a:stretch>
        </p:blipFill>
        <p:spPr>
          <a:xfrm>
            <a:off x="0" y="0"/>
            <a:ext cx="12243959" cy="6858000"/>
          </a:xfrm>
          <a:prstGeom prst="rect">
            <a:avLst/>
          </a:prstGeom>
        </p:spPr>
      </p:pic>
    </p:spTree>
    <p:extLst>
      <p:ext uri="{BB962C8B-B14F-4D97-AF65-F5344CB8AC3E}">
        <p14:creationId xmlns:p14="http://schemas.microsoft.com/office/powerpoint/2010/main" val="2774490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55335E-B5C6-8291-6459-5687D7C9E33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nhaltsplatzhalter 32" descr="Ein Bild, das Hand, Person, Finger, Nagel enthält.&#10;&#10;KI-generierte Inhalte können fehlerhaft sein.">
            <a:extLst>
              <a:ext uri="{FF2B5EF4-FFF2-40B4-BE49-F238E27FC236}">
                <a16:creationId xmlns:a16="http://schemas.microsoft.com/office/drawing/2014/main" id="{C49381DA-4C08-5C48-DB1B-CB6F05ED3BF3}"/>
              </a:ext>
            </a:extLst>
          </p:cNvPr>
          <p:cNvPicPr>
            <a:picLocks noChangeAspect="1"/>
          </p:cNvPicPr>
          <p:nvPr/>
        </p:nvPicPr>
        <p:blipFill>
          <a:blip r:embed="rId3" cstate="print">
            <a:extLst>
              <a:ext uri="{28A0092B-C50C-407E-A947-70E740481C1C}">
                <a14:useLocalDpi xmlns:a14="http://schemas.microsoft.com/office/drawing/2010/main" val="0"/>
              </a:ext>
            </a:extLst>
          </a:blip>
          <a:srcRect t="14335" b="1411"/>
          <a:stretch>
            <a:fillRect/>
          </a:stretch>
        </p:blipFill>
        <p:spPr>
          <a:xfrm>
            <a:off x="20" y="1282"/>
            <a:ext cx="12191980" cy="6856718"/>
          </a:xfrm>
          <a:prstGeom prst="rect">
            <a:avLst/>
          </a:prstGeom>
        </p:spPr>
      </p:pic>
    </p:spTree>
    <p:extLst>
      <p:ext uri="{BB962C8B-B14F-4D97-AF65-F5344CB8AC3E}">
        <p14:creationId xmlns:p14="http://schemas.microsoft.com/office/powerpoint/2010/main" val="870912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123D89C-D11E-0F95-C1DF-42BB844A9A60}"/>
            </a:ext>
          </a:extLst>
        </p:cNvPr>
        <p:cNvGrpSpPr/>
        <p:nvPr/>
      </p:nvGrpSpPr>
      <p:grpSpPr>
        <a:xfrm>
          <a:off x="0" y="0"/>
          <a:ext cx="0" cy="0"/>
          <a:chOff x="0" y="0"/>
          <a:chExt cx="0" cy="0"/>
        </a:xfrm>
      </p:grpSpPr>
      <p:pic>
        <p:nvPicPr>
          <p:cNvPr id="2" name="Inhaltsplatzhalter 4" descr="Ein Bild, das Kleidung, Person, Tisch, Mobiliar enthält.&#10;&#10;KI-generierte Inhalte können fehlerhaft sein.">
            <a:extLst>
              <a:ext uri="{FF2B5EF4-FFF2-40B4-BE49-F238E27FC236}">
                <a16:creationId xmlns:a16="http://schemas.microsoft.com/office/drawing/2014/main" id="{45530239-9482-E90C-9044-EB1718AF624E}"/>
              </a:ext>
            </a:extLst>
          </p:cNvPr>
          <p:cNvPicPr>
            <a:picLocks noChangeAspect="1"/>
          </p:cNvPicPr>
          <p:nvPr/>
        </p:nvPicPr>
        <p:blipFill>
          <a:blip r:embed="rId3" cstate="print">
            <a:extLst>
              <a:ext uri="{28A0092B-C50C-407E-A947-70E740481C1C}">
                <a14:useLocalDpi xmlns:a14="http://schemas.microsoft.com/office/drawing/2010/main" val="0"/>
              </a:ext>
            </a:extLst>
          </a:blip>
          <a:srcRect t="2345" b="13346"/>
          <a:stretch>
            <a:fillRect/>
          </a:stretch>
        </p:blipFill>
        <p:spPr>
          <a:xfrm>
            <a:off x="0" y="0"/>
            <a:ext cx="12192000" cy="6858000"/>
          </a:xfrm>
          <a:prstGeom prst="rect">
            <a:avLst/>
          </a:prstGeom>
        </p:spPr>
      </p:pic>
    </p:spTree>
    <p:extLst>
      <p:ext uri="{BB962C8B-B14F-4D97-AF65-F5344CB8AC3E}">
        <p14:creationId xmlns:p14="http://schemas.microsoft.com/office/powerpoint/2010/main" val="2814185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F7F7B9A-3F09-C3B8-02BA-C26DC8B34DD6}"/>
            </a:ext>
          </a:extLst>
        </p:cNvPr>
        <p:cNvGrpSpPr/>
        <p:nvPr/>
      </p:nvGrpSpPr>
      <p:grpSpPr>
        <a:xfrm>
          <a:off x="0" y="0"/>
          <a:ext cx="0" cy="0"/>
          <a:chOff x="0" y="0"/>
          <a:chExt cx="0" cy="0"/>
        </a:xfrm>
      </p:grpSpPr>
      <p:pic>
        <p:nvPicPr>
          <p:cNvPr id="2" name="Inhaltsplatzhalter 8" descr="Ein Bild, das Person, Kleidung, Im Haus, Techniker enthält.&#10;&#10;KI-generierte Inhalte können fehlerhaft sein.">
            <a:extLst>
              <a:ext uri="{FF2B5EF4-FFF2-40B4-BE49-F238E27FC236}">
                <a16:creationId xmlns:a16="http://schemas.microsoft.com/office/drawing/2014/main" id="{8DE32736-30C6-931C-E010-5EEF0C1425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515" y="0"/>
            <a:ext cx="10278970" cy="6858000"/>
          </a:xfrm>
          <a:prstGeom prst="rect">
            <a:avLst/>
          </a:prstGeom>
        </p:spPr>
      </p:pic>
    </p:spTree>
    <p:extLst>
      <p:ext uri="{BB962C8B-B14F-4D97-AF65-F5344CB8AC3E}">
        <p14:creationId xmlns:p14="http://schemas.microsoft.com/office/powerpoint/2010/main" val="1519141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E2A363-15AD-D387-DDBC-3187BAF5400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nhaltsplatzhalter 6" descr="Ein Bild, das Person, Im Haus, Kleidung, Techniker enthält.&#10;&#10;KI-generierte Inhalte können fehlerhaft sein.">
            <a:extLst>
              <a:ext uri="{FF2B5EF4-FFF2-40B4-BE49-F238E27FC236}">
                <a16:creationId xmlns:a16="http://schemas.microsoft.com/office/drawing/2014/main" id="{70B88ABC-8312-3C97-585C-73FD519B340D}"/>
              </a:ext>
            </a:extLst>
          </p:cNvPr>
          <p:cNvPicPr>
            <a:picLocks noChangeAspect="1"/>
          </p:cNvPicPr>
          <p:nvPr/>
        </p:nvPicPr>
        <p:blipFill>
          <a:blip r:embed="rId3" cstate="print">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Tree>
    <p:extLst>
      <p:ext uri="{BB962C8B-B14F-4D97-AF65-F5344CB8AC3E}">
        <p14:creationId xmlns:p14="http://schemas.microsoft.com/office/powerpoint/2010/main" val="3784544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0E8661-B701-B8D0-EE04-6AC5BBF57BC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nhaltsplatzhalter 5" descr="Ein Bild, das Menschliches Gesicht, Person, Kleidung, Lächeln enthält.&#10;&#10;KI-generierte Inhalte können fehlerhaft sein.">
            <a:extLst>
              <a:ext uri="{FF2B5EF4-FFF2-40B4-BE49-F238E27FC236}">
                <a16:creationId xmlns:a16="http://schemas.microsoft.com/office/drawing/2014/main" id="{CC6B36AF-78BB-0CAC-269E-F89071EC1DE4}"/>
              </a:ext>
            </a:extLst>
          </p:cNvPr>
          <p:cNvPicPr>
            <a:picLocks noChangeAspect="1"/>
          </p:cNvPicPr>
          <p:nvPr/>
        </p:nvPicPr>
        <p:blipFill>
          <a:blip r:embed="rId3">
            <a:extLst>
              <a:ext uri="{28A0092B-C50C-407E-A947-70E740481C1C}">
                <a14:useLocalDpi xmlns:a14="http://schemas.microsoft.com/office/drawing/2010/main" val="0"/>
              </a:ext>
            </a:extLst>
          </a:blip>
          <a:srcRect t="7873" b="7873"/>
          <a:stretch>
            <a:fillRect/>
          </a:stretch>
        </p:blipFill>
        <p:spPr>
          <a:xfrm>
            <a:off x="20" y="1282"/>
            <a:ext cx="12191980" cy="6856718"/>
          </a:xfrm>
          <a:prstGeom prst="rect">
            <a:avLst/>
          </a:prstGeom>
        </p:spPr>
      </p:pic>
    </p:spTree>
    <p:extLst>
      <p:ext uri="{BB962C8B-B14F-4D97-AF65-F5344CB8AC3E}">
        <p14:creationId xmlns:p14="http://schemas.microsoft.com/office/powerpoint/2010/main" val="3257605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E62BD3-7869-C649-7EA5-136181A39D2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nhaltsplatzhalter 60" descr="Ein Bild, das Kleidung, Person, Mann, Gebäude enthält.&#10;&#10;KI-generierte Inhalte können fehlerhaft sein.">
            <a:extLst>
              <a:ext uri="{FF2B5EF4-FFF2-40B4-BE49-F238E27FC236}">
                <a16:creationId xmlns:a16="http://schemas.microsoft.com/office/drawing/2014/main" id="{3FFA71B1-DD34-6D5C-7D55-1DB0A69E0BBF}"/>
              </a:ext>
            </a:extLst>
          </p:cNvPr>
          <p:cNvPicPr>
            <a:picLocks noChangeAspect="1"/>
          </p:cNvPicPr>
          <p:nvPr/>
        </p:nvPicPr>
        <p:blipFill>
          <a:blip r:embed="rId3" cstate="print">
            <a:extLst>
              <a:ext uri="{28A0092B-C50C-407E-A947-70E740481C1C}">
                <a14:useLocalDpi xmlns:a14="http://schemas.microsoft.com/office/drawing/2010/main" val="0"/>
              </a:ext>
            </a:extLst>
          </a:blip>
          <a:srcRect t="9633" b="6113"/>
          <a:stretch>
            <a:fillRect/>
          </a:stretch>
        </p:blipFill>
        <p:spPr>
          <a:xfrm>
            <a:off x="20" y="1282"/>
            <a:ext cx="12191980" cy="6856718"/>
          </a:xfrm>
          <a:prstGeom prst="rect">
            <a:avLst/>
          </a:prstGeom>
        </p:spPr>
      </p:pic>
    </p:spTree>
    <p:extLst>
      <p:ext uri="{BB962C8B-B14F-4D97-AF65-F5344CB8AC3E}">
        <p14:creationId xmlns:p14="http://schemas.microsoft.com/office/powerpoint/2010/main" val="1583662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C5F1716-CF65-A6C8-CCA9-894B8C228300}"/>
            </a:ext>
          </a:extLst>
        </p:cNvPr>
        <p:cNvGrpSpPr/>
        <p:nvPr/>
      </p:nvGrpSpPr>
      <p:grpSpPr>
        <a:xfrm>
          <a:off x="0" y="0"/>
          <a:ext cx="0" cy="0"/>
          <a:chOff x="0" y="0"/>
          <a:chExt cx="0" cy="0"/>
        </a:xfrm>
      </p:grpSpPr>
      <p:pic>
        <p:nvPicPr>
          <p:cNvPr id="2" name="Inhaltsplatzhalter 36" descr="Ein Bild, das Kleidung, Menschliches Gesicht, Person, Wand enthält.&#10;&#10;KI-generierte Inhalte können fehlerhaft sein.">
            <a:extLst>
              <a:ext uri="{FF2B5EF4-FFF2-40B4-BE49-F238E27FC236}">
                <a16:creationId xmlns:a16="http://schemas.microsoft.com/office/drawing/2014/main" id="{329B3114-A68C-EE4F-A43A-B9DFD67970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514" y="0"/>
            <a:ext cx="10278971" cy="6858000"/>
          </a:xfrm>
          <a:prstGeom prst="rect">
            <a:avLst/>
          </a:prstGeom>
        </p:spPr>
      </p:pic>
    </p:spTree>
    <p:extLst>
      <p:ext uri="{BB962C8B-B14F-4D97-AF65-F5344CB8AC3E}">
        <p14:creationId xmlns:p14="http://schemas.microsoft.com/office/powerpoint/2010/main" val="3347163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14499C-A2B7-2C25-CBD1-EA755AA200EB}"/>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nhaltsplatzhalter 38" descr="Ein Bild, das Im Haus, Wand, Kleidung, Person enthält.&#10;&#10;KI-generierte Inhalte können fehlerhaft sein.">
            <a:extLst>
              <a:ext uri="{FF2B5EF4-FFF2-40B4-BE49-F238E27FC236}">
                <a16:creationId xmlns:a16="http://schemas.microsoft.com/office/drawing/2014/main" id="{3960E96A-9DD1-5AD0-D8F6-238FF33DD0A2}"/>
              </a:ext>
            </a:extLst>
          </p:cNvPr>
          <p:cNvPicPr>
            <a:picLocks noChangeAspect="1"/>
          </p:cNvPicPr>
          <p:nvPr/>
        </p:nvPicPr>
        <p:blipFill>
          <a:blip r:embed="rId3" cstate="print">
            <a:extLst>
              <a:ext uri="{28A0092B-C50C-407E-A947-70E740481C1C}">
                <a14:useLocalDpi xmlns:a14="http://schemas.microsoft.com/office/drawing/2010/main" val="0"/>
              </a:ext>
            </a:extLst>
          </a:blip>
          <a:srcRect t="12782" b="2964"/>
          <a:stretch>
            <a:fillRect/>
          </a:stretch>
        </p:blipFill>
        <p:spPr>
          <a:xfrm>
            <a:off x="20" y="1282"/>
            <a:ext cx="12191980" cy="6856718"/>
          </a:xfrm>
          <a:prstGeom prst="rect">
            <a:avLst/>
          </a:prstGeom>
        </p:spPr>
      </p:pic>
    </p:spTree>
    <p:extLst>
      <p:ext uri="{BB962C8B-B14F-4D97-AF65-F5344CB8AC3E}">
        <p14:creationId xmlns:p14="http://schemas.microsoft.com/office/powerpoint/2010/main" val="2163797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487876-DBC1-B642-E913-CB5291D2BDD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nhaltsplatzhalter 6" descr="Ein Bild, das draußen, Himmel, Landfahrzeug, Wolke enthält.&#10;&#10;KI-generierte Inhalte können fehlerhaft sein.">
            <a:extLst>
              <a:ext uri="{FF2B5EF4-FFF2-40B4-BE49-F238E27FC236}">
                <a16:creationId xmlns:a16="http://schemas.microsoft.com/office/drawing/2014/main" id="{88996A97-904D-D1A8-596B-0417BBC6FBFD}"/>
              </a:ext>
            </a:extLst>
          </p:cNvPr>
          <p:cNvPicPr>
            <a:picLocks noChangeAspect="1"/>
          </p:cNvPicPr>
          <p:nvPr/>
        </p:nvPicPr>
        <p:blipFill>
          <a:blip r:embed="rId3" cstate="print">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Tree>
    <p:extLst>
      <p:ext uri="{BB962C8B-B14F-4D97-AF65-F5344CB8AC3E}">
        <p14:creationId xmlns:p14="http://schemas.microsoft.com/office/powerpoint/2010/main" val="3676831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8D3C64C-70E8-7BA5-2F2D-775C2D18F2CF}"/>
            </a:ext>
          </a:extLst>
        </p:cNvPr>
        <p:cNvGrpSpPr/>
        <p:nvPr/>
      </p:nvGrpSpPr>
      <p:grpSpPr>
        <a:xfrm>
          <a:off x="0" y="0"/>
          <a:ext cx="0" cy="0"/>
          <a:chOff x="0" y="0"/>
          <a:chExt cx="0" cy="0"/>
        </a:xfrm>
      </p:grpSpPr>
      <p:pic>
        <p:nvPicPr>
          <p:cNvPr id="2" name="Inhaltsplatzhalter 5" descr="Ein Bild, das draußen, Wolke, Baum, Palme enthält.&#10;&#10;KI-generierte Inhalte können fehlerhaft sein.">
            <a:extLst>
              <a:ext uri="{FF2B5EF4-FFF2-40B4-BE49-F238E27FC236}">
                <a16:creationId xmlns:a16="http://schemas.microsoft.com/office/drawing/2014/main" id="{FF0204F6-8224-6FAD-9EC7-58CFBBF7BC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7358" y="-9962"/>
            <a:ext cx="9157284" cy="6867962"/>
          </a:xfrm>
          <a:prstGeom prst="rect">
            <a:avLst/>
          </a:prstGeom>
        </p:spPr>
      </p:pic>
    </p:spTree>
    <p:extLst>
      <p:ext uri="{BB962C8B-B14F-4D97-AF65-F5344CB8AC3E}">
        <p14:creationId xmlns:p14="http://schemas.microsoft.com/office/powerpoint/2010/main" val="4038591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74FC32-82D5-F545-4AEF-1A13C7FCB76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nhaltsplatzhalter 48" descr="Ein Bild, das draußen, Himmel, Fahrzeug, Motorrad enthält.&#10;&#10;KI-generierte Inhalte können fehlerhaft sein.">
            <a:extLst>
              <a:ext uri="{FF2B5EF4-FFF2-40B4-BE49-F238E27FC236}">
                <a16:creationId xmlns:a16="http://schemas.microsoft.com/office/drawing/2014/main" id="{0855A1DB-1BE4-BAC2-27BA-15AE732E8998}"/>
              </a:ext>
            </a:extLst>
          </p:cNvPr>
          <p:cNvPicPr>
            <a:picLocks noChangeAspect="1"/>
          </p:cNvPicPr>
          <p:nvPr/>
        </p:nvPicPr>
        <p:blipFill>
          <a:blip r:embed="rId3" cstate="print">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Tree>
    <p:extLst>
      <p:ext uri="{BB962C8B-B14F-4D97-AF65-F5344CB8AC3E}">
        <p14:creationId xmlns:p14="http://schemas.microsoft.com/office/powerpoint/2010/main" val="1161845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00306AE-B968-801D-DA41-6B95035CBDAD}"/>
            </a:ext>
          </a:extLst>
        </p:cNvPr>
        <p:cNvGrpSpPr/>
        <p:nvPr/>
      </p:nvGrpSpPr>
      <p:grpSpPr>
        <a:xfrm>
          <a:off x="0" y="0"/>
          <a:ext cx="0" cy="0"/>
          <a:chOff x="0" y="0"/>
          <a:chExt cx="0" cy="0"/>
        </a:xfrm>
      </p:grpSpPr>
      <p:pic>
        <p:nvPicPr>
          <p:cNvPr id="2" name="Inhaltsplatzhalter 42" descr="Ein Bild, das Landfahrzeug, Fahrzeug, draußen, Rad enthält.&#10;&#10;KI-generierte Inhalte können fehlerhaft sein.">
            <a:extLst>
              <a:ext uri="{FF2B5EF4-FFF2-40B4-BE49-F238E27FC236}">
                <a16:creationId xmlns:a16="http://schemas.microsoft.com/office/drawing/2014/main" id="{907FA4FD-494C-FCDE-9D25-A571509B11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8463" y="-12045"/>
            <a:ext cx="10315074" cy="6882089"/>
          </a:xfrm>
          <a:prstGeom prst="rect">
            <a:avLst/>
          </a:prstGeom>
        </p:spPr>
      </p:pic>
    </p:spTree>
    <p:extLst>
      <p:ext uri="{BB962C8B-B14F-4D97-AF65-F5344CB8AC3E}">
        <p14:creationId xmlns:p14="http://schemas.microsoft.com/office/powerpoint/2010/main" val="4170155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0B49263-1121-443B-036A-5969CD2D1805}"/>
            </a:ext>
          </a:extLst>
        </p:cNvPr>
        <p:cNvGrpSpPr/>
        <p:nvPr/>
      </p:nvGrpSpPr>
      <p:grpSpPr>
        <a:xfrm>
          <a:off x="0" y="0"/>
          <a:ext cx="0" cy="0"/>
          <a:chOff x="0" y="0"/>
          <a:chExt cx="0" cy="0"/>
        </a:xfrm>
      </p:grpSpPr>
      <p:pic>
        <p:nvPicPr>
          <p:cNvPr id="2" name="Inhaltsplatzhalter 4" descr="Ein Bild, das Kleidung, Person, draußen, Handel enthält.&#10;&#10;KI-generierte Inhalte können fehlerhaft sein.">
            <a:extLst>
              <a:ext uri="{FF2B5EF4-FFF2-40B4-BE49-F238E27FC236}">
                <a16:creationId xmlns:a16="http://schemas.microsoft.com/office/drawing/2014/main" id="{8E0EB042-0FD5-13CF-77E2-FD0ED0341C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6379" y="-33450"/>
            <a:ext cx="10379242" cy="6924900"/>
          </a:xfrm>
          <a:prstGeom prst="rect">
            <a:avLst/>
          </a:prstGeom>
        </p:spPr>
      </p:pic>
    </p:spTree>
    <p:extLst>
      <p:ext uri="{BB962C8B-B14F-4D97-AF65-F5344CB8AC3E}">
        <p14:creationId xmlns:p14="http://schemas.microsoft.com/office/powerpoint/2010/main" val="111926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8F9AAF-9291-0B9A-1ABF-5803033BB44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nhaltsplatzhalter 46" descr="Ein Bild, das Rad, draußen, Person, Markt enthält.&#10;&#10;KI-generierte Inhalte können fehlerhaft sein.">
            <a:extLst>
              <a:ext uri="{FF2B5EF4-FFF2-40B4-BE49-F238E27FC236}">
                <a16:creationId xmlns:a16="http://schemas.microsoft.com/office/drawing/2014/main" id="{8D73ACBD-6CA2-9984-A30A-78D07BBEF227}"/>
              </a:ext>
            </a:extLst>
          </p:cNvPr>
          <p:cNvPicPr>
            <a:picLocks noChangeAspect="1"/>
          </p:cNvPicPr>
          <p:nvPr/>
        </p:nvPicPr>
        <p:blipFill>
          <a:blip r:embed="rId3" cstate="print">
            <a:extLst>
              <a:ext uri="{28A0092B-C50C-407E-A947-70E740481C1C}">
                <a14:useLocalDpi xmlns:a14="http://schemas.microsoft.com/office/drawing/2010/main" val="0"/>
              </a:ext>
            </a:extLst>
          </a:blip>
          <a:srcRect t="6117" b="9629"/>
          <a:stretch>
            <a:fillRect/>
          </a:stretch>
        </p:blipFill>
        <p:spPr>
          <a:xfrm>
            <a:off x="20" y="1282"/>
            <a:ext cx="12191980" cy="6856718"/>
          </a:xfrm>
          <a:prstGeom prst="rect">
            <a:avLst/>
          </a:prstGeom>
        </p:spPr>
      </p:pic>
    </p:spTree>
    <p:extLst>
      <p:ext uri="{BB962C8B-B14F-4D97-AF65-F5344CB8AC3E}">
        <p14:creationId xmlns:p14="http://schemas.microsoft.com/office/powerpoint/2010/main" val="3662385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0ABCF05-697C-2372-06EF-C68BBDAE434E}"/>
            </a:ext>
          </a:extLst>
        </p:cNvPr>
        <p:cNvGrpSpPr/>
        <p:nvPr/>
      </p:nvGrpSpPr>
      <p:grpSpPr>
        <a:xfrm>
          <a:off x="0" y="0"/>
          <a:ext cx="0" cy="0"/>
          <a:chOff x="0" y="0"/>
          <a:chExt cx="0" cy="0"/>
        </a:xfrm>
      </p:grpSpPr>
      <p:pic>
        <p:nvPicPr>
          <p:cNvPr id="2" name="Inhaltsplatzhalter 4" descr="Ein Bild, das Person, Kleidung, draußen, Lokale Speisen enthält.&#10;&#10;KI-generierte Inhalte können fehlerhaft sein.">
            <a:extLst>
              <a:ext uri="{FF2B5EF4-FFF2-40B4-BE49-F238E27FC236}">
                <a16:creationId xmlns:a16="http://schemas.microsoft.com/office/drawing/2014/main" id="{959CA039-3A67-5D26-1E7F-4C4AFC19C0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505" y="-2683"/>
            <a:ext cx="10282990" cy="6860683"/>
          </a:xfrm>
          <a:prstGeom prst="rect">
            <a:avLst/>
          </a:prstGeom>
        </p:spPr>
      </p:pic>
    </p:spTree>
    <p:extLst>
      <p:ext uri="{BB962C8B-B14F-4D97-AF65-F5344CB8AC3E}">
        <p14:creationId xmlns:p14="http://schemas.microsoft.com/office/powerpoint/2010/main" val="28619237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785</Words>
  <Application>Microsoft Office PowerPoint</Application>
  <PresentationFormat>Breitbild</PresentationFormat>
  <Paragraphs>104</Paragraphs>
  <Slides>22</Slides>
  <Notes>21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22</vt:i4>
      </vt:variant>
    </vt:vector>
  </HeadingPairs>
  <TitlesOfParts>
    <vt:vector size="26" baseType="lpstr">
      <vt:lpstr>Aptos</vt:lpstr>
      <vt:lpstr>Aptos Display</vt:lpstr>
      <vt:lpstr>Arial</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Misereor e.V.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Bilderreihe zur Kinderfastenaktion 2026</dc:title>
  <dc:creator>Günther, Mirjam</dc:creator>
  <cp:keywords>Rucky, Kinderfastenaktion, Kamerun, Misereor</cp:keywords>
  <cp:lastModifiedBy>Günther, Mirjam</cp:lastModifiedBy>
  <cp:revision>2</cp:revision>
  <dcterms:created xsi:type="dcterms:W3CDTF">2026-01-30T10:29:33Z</dcterms:created>
  <dcterms:modified xsi:type="dcterms:W3CDTF">2026-01-30T10:52:04Z</dcterms:modified>
</cp:coreProperties>
</file>