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56" r:id="rId2"/>
    <p:sldId id="257" r:id="rId3"/>
    <p:sldId id="258" r:id="rId4"/>
    <p:sldId id="259" r:id="rId5"/>
    <p:sldId id="260" r:id="rId6"/>
    <p:sldId id="261" r:id="rId7"/>
    <p:sldId id="262" r:id="rId8"/>
    <p:sldId id="263" r:id="rId9"/>
    <p:sldId id="264" r:id="rId10"/>
    <p:sldId id="265" r:id="rId11"/>
    <p:sldId id="267" r:id="rId12"/>
    <p:sldId id="268" r:id="rId13"/>
    <p:sldId id="269" r:id="rId14"/>
    <p:sldId id="270" r:id="rId15"/>
    <p:sldId id="266" r:id="rId16"/>
    <p:sldId id="271" r:id="rId17"/>
    <p:sldId id="272" r:id="rId18"/>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78261" autoAdjust="0"/>
  </p:normalViewPr>
  <p:slideViewPr>
    <p:cSldViewPr snapToGrid="0">
      <p:cViewPr varScale="1">
        <p:scale>
          <a:sx n="89" d="100"/>
          <a:sy n="89" d="100"/>
        </p:scale>
        <p:origin x="137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BFC6E19-C16E-4829-B4F5-E281DD097CCB}" type="datetimeFigureOut">
              <a:rPr lang="de-DE" smtClean="0"/>
              <a:t>22.11.2023</a:t>
            </a:fld>
            <a:endParaRPr lang="de-DE"/>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e-DE"/>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de-DE"/>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7610989-3CC6-4450-A98E-C916CD1C28B1}" type="slidenum">
              <a:rPr lang="de-DE" smtClean="0"/>
              <a:t>‹Nr.›</a:t>
            </a:fld>
            <a:endParaRPr lang="de-DE"/>
          </a:p>
        </p:txBody>
      </p:sp>
    </p:spTree>
    <p:extLst>
      <p:ext uri="{BB962C8B-B14F-4D97-AF65-F5344CB8AC3E}">
        <p14:creationId xmlns:p14="http://schemas.microsoft.com/office/powerpoint/2010/main" val="9422990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www.kinderfastenaktion.de/wimmelkarte"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Hallo Kinder</a:t>
            </a:r>
          </a:p>
          <a:p>
            <a:r>
              <a:rPr lang="de-DE" dirty="0"/>
              <a:t>In diesem Jahr habe ich Alexis getroffen. Er ist 10 Jahre alt und lebt mit seiner Familie in Kolumbien.</a:t>
            </a:r>
          </a:p>
          <a:p>
            <a:endParaRPr lang="de-DE" dirty="0"/>
          </a:p>
          <a:p>
            <a:r>
              <a:rPr lang="de-DE" dirty="0"/>
              <a:t>Auf dem Bild siehst du Alexis in dem gelben Pulli mit seinem Hund Beethoven. Neben ihm sitzt sein Vater. Links steht seine Mutter, in der Mitte sein Opa Daniel und in der weißen Jacke seine Oma Cecilia. Sie alle leben zusammen auf ihrer Finca. </a:t>
            </a:r>
          </a:p>
          <a:p>
            <a:r>
              <a:rPr lang="de-DE" dirty="0"/>
              <a:t>Eine Finca ist ein Stück Land, meist mit einem kleinen Haus darauf, auf dem die Menschen, die dort leben, Obst, Gemüse oder Kaffee anbauen und oft auch Tiere halten.</a:t>
            </a:r>
          </a:p>
          <a:p>
            <a:endParaRPr lang="de-DE" dirty="0"/>
          </a:p>
          <a:p>
            <a:endParaRPr lang="de-DE" dirty="0"/>
          </a:p>
          <a:p>
            <a:r>
              <a:rPr lang="de-DE" dirty="0"/>
              <a:t>Foto: Florian Kopp/Misereor</a:t>
            </a:r>
          </a:p>
          <a:p>
            <a:endParaRPr lang="de-DE" dirty="0"/>
          </a:p>
        </p:txBody>
      </p:sp>
      <p:sp>
        <p:nvSpPr>
          <p:cNvPr id="4" name="Foliennummernplatzhalter 3"/>
          <p:cNvSpPr>
            <a:spLocks noGrp="1"/>
          </p:cNvSpPr>
          <p:nvPr>
            <p:ph type="sldNum" sz="quarter" idx="5"/>
          </p:nvPr>
        </p:nvSpPr>
        <p:spPr/>
        <p:txBody>
          <a:bodyPr/>
          <a:lstStyle/>
          <a:p>
            <a:fld id="{C7610989-3CC6-4450-A98E-C916CD1C28B1}" type="slidenum">
              <a:rPr lang="de-DE" smtClean="0"/>
              <a:t>2</a:t>
            </a:fld>
            <a:endParaRPr lang="de-DE"/>
          </a:p>
        </p:txBody>
      </p:sp>
    </p:spTree>
    <p:extLst>
      <p:ext uri="{BB962C8B-B14F-4D97-AF65-F5344CB8AC3E}">
        <p14:creationId xmlns:p14="http://schemas.microsoft.com/office/powerpoint/2010/main" val="3578641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Kolumbien </a:t>
            </a:r>
          </a:p>
          <a:p>
            <a:r>
              <a:rPr lang="de-DE" dirty="0"/>
              <a:t>Alexis lebt im Süden von Kolumbien, in der Nähe der Grenze zu Ecuador. Die Länder liegen auf dem Kontinent Südamerika. Kolumbien ist viel größer als Deutschland, aber dort leben weniger Menschen als hier. </a:t>
            </a:r>
          </a:p>
          <a:p>
            <a:endParaRPr lang="de-DE" dirty="0"/>
          </a:p>
          <a:p>
            <a:r>
              <a:rPr lang="de-DE" dirty="0"/>
              <a:t>Die verschiedenen Regionen des Landes sind sehr unterschiedlich: Es gibt hohe Berge und Vulkane, Küsten, den Regenwald am großen Fluss Amazonas und Feuchtsavannen, Graslandschaften und tropische Wälder am Orinoko-Fluss.</a:t>
            </a:r>
          </a:p>
          <a:p>
            <a:endParaRPr lang="de-DE" dirty="0"/>
          </a:p>
          <a:p>
            <a:r>
              <a:rPr lang="de-DE" dirty="0"/>
              <a:t>Bei Alexis gibt es viele Berge und Vulkane. </a:t>
            </a:r>
          </a:p>
          <a:p>
            <a:endParaRPr lang="de-DE" dirty="0"/>
          </a:p>
          <a:p>
            <a:endParaRPr lang="de-DE" dirty="0"/>
          </a:p>
          <a:p>
            <a:r>
              <a:rPr lang="de-DE" dirty="0"/>
              <a:t>Foto: Florian Kopp/Misereor</a:t>
            </a:r>
          </a:p>
          <a:p>
            <a:endParaRPr lang="de-DE" dirty="0"/>
          </a:p>
        </p:txBody>
      </p:sp>
      <p:sp>
        <p:nvSpPr>
          <p:cNvPr id="4" name="Foliennummernplatzhalter 3"/>
          <p:cNvSpPr>
            <a:spLocks noGrp="1"/>
          </p:cNvSpPr>
          <p:nvPr>
            <p:ph type="sldNum" sz="quarter" idx="5"/>
          </p:nvPr>
        </p:nvSpPr>
        <p:spPr/>
        <p:txBody>
          <a:bodyPr/>
          <a:lstStyle/>
          <a:p>
            <a:fld id="{C7610989-3CC6-4450-A98E-C916CD1C28B1}" type="slidenum">
              <a:rPr lang="de-DE" smtClean="0"/>
              <a:t>3</a:t>
            </a:fld>
            <a:endParaRPr lang="de-DE"/>
          </a:p>
        </p:txBody>
      </p:sp>
    </p:spTree>
    <p:extLst>
      <p:ext uri="{BB962C8B-B14F-4D97-AF65-F5344CB8AC3E}">
        <p14:creationId xmlns:p14="http://schemas.microsoft.com/office/powerpoint/2010/main" val="30064447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Tiere auf der Finca</a:t>
            </a:r>
          </a:p>
          <a:p>
            <a:r>
              <a:rPr lang="de-DE" dirty="0"/>
              <a:t>Auf der Finca leben ganz viele verschiedene Tiere: große Tiere wie das Pferd </a:t>
            </a:r>
            <a:r>
              <a:rPr lang="de-DE" dirty="0" err="1"/>
              <a:t>Muñeca</a:t>
            </a:r>
            <a:r>
              <a:rPr lang="de-DE" dirty="0"/>
              <a:t> und der Hund Beethoven, kleinere Tiere wie Hühner und Meerschweinchen und ganz kleine Tiere wie Bienen, Käfer, Tausendfüßler und Asseln. Alle Tiere haben ihre ganz speziellen Aufgaben auf dem Hof. </a:t>
            </a:r>
          </a:p>
          <a:p>
            <a:endParaRPr lang="de-DE" dirty="0"/>
          </a:p>
          <a:p>
            <a:endParaRPr lang="de-DE" dirty="0"/>
          </a:p>
          <a:p>
            <a:r>
              <a:rPr lang="de-DE" dirty="0"/>
              <a:t>Foto: Florian Kopp/Misereor</a:t>
            </a:r>
          </a:p>
          <a:p>
            <a:endParaRPr lang="de-DE" dirty="0"/>
          </a:p>
        </p:txBody>
      </p:sp>
      <p:sp>
        <p:nvSpPr>
          <p:cNvPr id="4" name="Foliennummernplatzhalter 3"/>
          <p:cNvSpPr>
            <a:spLocks noGrp="1"/>
          </p:cNvSpPr>
          <p:nvPr>
            <p:ph type="sldNum" sz="quarter" idx="5"/>
          </p:nvPr>
        </p:nvSpPr>
        <p:spPr/>
        <p:txBody>
          <a:bodyPr/>
          <a:lstStyle/>
          <a:p>
            <a:fld id="{C7610989-3CC6-4450-A98E-C916CD1C28B1}" type="slidenum">
              <a:rPr lang="de-DE" smtClean="0"/>
              <a:t>4</a:t>
            </a:fld>
            <a:endParaRPr lang="de-DE"/>
          </a:p>
        </p:txBody>
      </p:sp>
    </p:spTree>
    <p:extLst>
      <p:ext uri="{BB962C8B-B14F-4D97-AF65-F5344CB8AC3E}">
        <p14:creationId xmlns:p14="http://schemas.microsoft.com/office/powerpoint/2010/main" val="37450441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Alexis Freizeit</a:t>
            </a:r>
          </a:p>
          <a:p>
            <a:r>
              <a:rPr lang="de-DE" dirty="0"/>
              <a:t>In seiner Freizeit spielt Alexis gerne mit seinem Hund Beethoven, fährt gerne Fahrrad oder reitet auf seinem Pferd </a:t>
            </a:r>
            <a:r>
              <a:rPr lang="de-DE" dirty="0" err="1"/>
              <a:t>Muñeca</a:t>
            </a:r>
            <a:r>
              <a:rPr lang="de-DE" dirty="0"/>
              <a:t>.</a:t>
            </a:r>
          </a:p>
          <a:p>
            <a:endParaRPr lang="de-DE" dirty="0"/>
          </a:p>
          <a:p>
            <a:endParaRPr lang="de-DE" dirty="0"/>
          </a:p>
          <a:p>
            <a:r>
              <a:rPr lang="de-DE" dirty="0"/>
              <a:t>Foto: Florian Kopp/Misereor</a:t>
            </a:r>
          </a:p>
          <a:p>
            <a:endParaRPr lang="de-DE" dirty="0"/>
          </a:p>
        </p:txBody>
      </p:sp>
      <p:sp>
        <p:nvSpPr>
          <p:cNvPr id="4" name="Foliennummernplatzhalter 3"/>
          <p:cNvSpPr>
            <a:spLocks noGrp="1"/>
          </p:cNvSpPr>
          <p:nvPr>
            <p:ph type="sldNum" sz="quarter" idx="5"/>
          </p:nvPr>
        </p:nvSpPr>
        <p:spPr/>
        <p:txBody>
          <a:bodyPr/>
          <a:lstStyle/>
          <a:p>
            <a:fld id="{C7610989-3CC6-4450-A98E-C916CD1C28B1}" type="slidenum">
              <a:rPr lang="de-DE" smtClean="0"/>
              <a:t>5</a:t>
            </a:fld>
            <a:endParaRPr lang="de-DE"/>
          </a:p>
        </p:txBody>
      </p:sp>
    </p:spTree>
    <p:extLst>
      <p:ext uri="{BB962C8B-B14F-4D97-AF65-F5344CB8AC3E}">
        <p14:creationId xmlns:p14="http://schemas.microsoft.com/office/powerpoint/2010/main" val="7442718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l"/>
            <a:r>
              <a:rPr lang="de-DE" dirty="0"/>
              <a:t>Imkern </a:t>
            </a:r>
          </a:p>
          <a:p>
            <a:pPr algn="l"/>
            <a:r>
              <a:rPr lang="de-DE" dirty="0"/>
              <a:t>Außerdem hilft Alexis seinem Opa Daniel gerne auf seinem Hof. Zum Beispiel beim Imkern. Auf den eigenen Honig von ihren Bienen sind die beiden sehr stolz. </a:t>
            </a:r>
          </a:p>
          <a:p>
            <a:pPr algn="l"/>
            <a:endParaRPr lang="de-DE" dirty="0"/>
          </a:p>
          <a:p>
            <a:endParaRPr lang="de-DE" dirty="0"/>
          </a:p>
          <a:p>
            <a:r>
              <a:rPr lang="de-DE" dirty="0"/>
              <a:t>Foto: Florian Kopp/Misereor</a:t>
            </a:r>
          </a:p>
          <a:p>
            <a:endParaRPr lang="de-DE" dirty="0"/>
          </a:p>
        </p:txBody>
      </p:sp>
      <p:sp>
        <p:nvSpPr>
          <p:cNvPr id="4" name="Foliennummernplatzhalter 3"/>
          <p:cNvSpPr>
            <a:spLocks noGrp="1"/>
          </p:cNvSpPr>
          <p:nvPr>
            <p:ph type="sldNum" sz="quarter" idx="5"/>
          </p:nvPr>
        </p:nvSpPr>
        <p:spPr/>
        <p:txBody>
          <a:bodyPr/>
          <a:lstStyle/>
          <a:p>
            <a:fld id="{C7610989-3CC6-4450-A98E-C916CD1C28B1}" type="slidenum">
              <a:rPr lang="de-DE" smtClean="0"/>
              <a:t>6</a:t>
            </a:fld>
            <a:endParaRPr lang="de-DE"/>
          </a:p>
        </p:txBody>
      </p:sp>
    </p:spTree>
    <p:extLst>
      <p:ext uri="{BB962C8B-B14F-4D97-AF65-F5344CB8AC3E}">
        <p14:creationId xmlns:p14="http://schemas.microsoft.com/office/powerpoint/2010/main" val="29229148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Kaffee-Anbau und Kaffee-Ernte</a:t>
            </a:r>
          </a:p>
          <a:p>
            <a:r>
              <a:rPr lang="de-DE" dirty="0"/>
              <a:t>In der Region, in der Alexis wohnt, wird vor allem Kaffee angebaut. </a:t>
            </a:r>
          </a:p>
          <a:p>
            <a:r>
              <a:rPr lang="de-DE" dirty="0"/>
              <a:t>Auf dem Bild ernten Alexis und sein Opa Daniel gerade Kaffeekirschen von einem Kaffeestrauch. Wenn der Kaffee reif ist, sind die Kaffeekirschen rot.</a:t>
            </a:r>
          </a:p>
          <a:p>
            <a:endParaRPr lang="de-DE" dirty="0"/>
          </a:p>
          <a:p>
            <a:endParaRPr lang="de-DE" dirty="0"/>
          </a:p>
          <a:p>
            <a:r>
              <a:rPr lang="de-DE" dirty="0"/>
              <a:t>Foto: Florian Kopp/Misereor</a:t>
            </a:r>
          </a:p>
          <a:p>
            <a:endParaRPr lang="de-DE" dirty="0"/>
          </a:p>
        </p:txBody>
      </p:sp>
      <p:sp>
        <p:nvSpPr>
          <p:cNvPr id="4" name="Foliennummernplatzhalter 3"/>
          <p:cNvSpPr>
            <a:spLocks noGrp="1"/>
          </p:cNvSpPr>
          <p:nvPr>
            <p:ph type="sldNum" sz="quarter" idx="5"/>
          </p:nvPr>
        </p:nvSpPr>
        <p:spPr/>
        <p:txBody>
          <a:bodyPr/>
          <a:lstStyle/>
          <a:p>
            <a:fld id="{C7610989-3CC6-4450-A98E-C916CD1C28B1}" type="slidenum">
              <a:rPr lang="de-DE" smtClean="0"/>
              <a:t>7</a:t>
            </a:fld>
            <a:endParaRPr lang="de-DE"/>
          </a:p>
        </p:txBody>
      </p:sp>
    </p:spTree>
    <p:extLst>
      <p:ext uri="{BB962C8B-B14F-4D97-AF65-F5344CB8AC3E}">
        <p14:creationId xmlns:p14="http://schemas.microsoft.com/office/powerpoint/2010/main" val="25115491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Kaffeekirschen schälen</a:t>
            </a:r>
          </a:p>
          <a:p>
            <a:r>
              <a:rPr lang="de-DE" dirty="0"/>
              <a:t>Nach der Ernte werden die Kaffeekirschen geschält. Übrig bleiben die Kaffeebohnen. Frisch geschält sind sie gelb. </a:t>
            </a:r>
          </a:p>
          <a:p>
            <a:endParaRPr lang="de-DE" dirty="0"/>
          </a:p>
          <a:p>
            <a:endParaRPr lang="de-DE" dirty="0"/>
          </a:p>
          <a:p>
            <a:r>
              <a:rPr lang="de-DE" dirty="0"/>
              <a:t>Foto: Florian Kopp/Misereor</a:t>
            </a:r>
          </a:p>
          <a:p>
            <a:endParaRPr lang="de-DE" dirty="0"/>
          </a:p>
        </p:txBody>
      </p:sp>
      <p:sp>
        <p:nvSpPr>
          <p:cNvPr id="4" name="Foliennummernplatzhalter 3"/>
          <p:cNvSpPr>
            <a:spLocks noGrp="1"/>
          </p:cNvSpPr>
          <p:nvPr>
            <p:ph type="sldNum" sz="quarter" idx="5"/>
          </p:nvPr>
        </p:nvSpPr>
        <p:spPr/>
        <p:txBody>
          <a:bodyPr/>
          <a:lstStyle/>
          <a:p>
            <a:fld id="{C7610989-3CC6-4450-A98E-C916CD1C28B1}" type="slidenum">
              <a:rPr lang="de-DE" smtClean="0"/>
              <a:t>8</a:t>
            </a:fld>
            <a:endParaRPr lang="de-DE"/>
          </a:p>
        </p:txBody>
      </p:sp>
    </p:spTree>
    <p:extLst>
      <p:ext uri="{BB962C8B-B14F-4D97-AF65-F5344CB8AC3E}">
        <p14:creationId xmlns:p14="http://schemas.microsoft.com/office/powerpoint/2010/main" val="22187886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Trocknung der Kaffeebohnen</a:t>
            </a:r>
          </a:p>
          <a:p>
            <a:r>
              <a:rPr lang="de-DE" dirty="0"/>
              <a:t>Die geschälten Kaffeebohnen werden nun getrocknet.</a:t>
            </a:r>
          </a:p>
          <a:p>
            <a:r>
              <a:rPr lang="de-DE" dirty="0"/>
              <a:t>Wenn sie getrocknet sind, werden die Bohnen verkauft und an anderen Orten weiterverarbeitet, indem sie geröstet werden. </a:t>
            </a:r>
          </a:p>
          <a:p>
            <a:endParaRPr lang="de-DE" dirty="0"/>
          </a:p>
          <a:p>
            <a:r>
              <a:rPr lang="de-DE" dirty="0"/>
              <a:t>Der Preis, den die Kaffeebäuerinnen und Kaffeebauern für die Kaffeebohnen bekommen, ist immer unterschiedlich hoch. Oft reicht das Geld vom Kaffeeanbau nicht aus, damit die Familien davon gut leben können.</a:t>
            </a:r>
          </a:p>
          <a:p>
            <a:r>
              <a:rPr lang="de-DE" dirty="0"/>
              <a:t>Der Kaffeeanbau ist sehr anstrengend und die Menschen müssen jeden Tag von morgens bis abends auf den Feldern arbeiten. </a:t>
            </a:r>
          </a:p>
          <a:p>
            <a:endParaRPr lang="de-DE" dirty="0"/>
          </a:p>
          <a:p>
            <a:endParaRPr lang="de-DE" dirty="0"/>
          </a:p>
          <a:p>
            <a:r>
              <a:rPr lang="de-DE" dirty="0"/>
              <a:t>Foto: Florian Kopp/Misereor</a:t>
            </a:r>
          </a:p>
          <a:p>
            <a:endParaRPr lang="de-DE" dirty="0"/>
          </a:p>
        </p:txBody>
      </p:sp>
      <p:sp>
        <p:nvSpPr>
          <p:cNvPr id="4" name="Foliennummernplatzhalter 3"/>
          <p:cNvSpPr>
            <a:spLocks noGrp="1"/>
          </p:cNvSpPr>
          <p:nvPr>
            <p:ph type="sldNum" sz="quarter" idx="5"/>
          </p:nvPr>
        </p:nvSpPr>
        <p:spPr/>
        <p:txBody>
          <a:bodyPr/>
          <a:lstStyle/>
          <a:p>
            <a:fld id="{C7610989-3CC6-4450-A98E-C916CD1C28B1}" type="slidenum">
              <a:rPr lang="de-DE" smtClean="0"/>
              <a:t>9</a:t>
            </a:fld>
            <a:endParaRPr lang="de-DE"/>
          </a:p>
        </p:txBody>
      </p:sp>
    </p:spTree>
    <p:extLst>
      <p:ext uri="{BB962C8B-B14F-4D97-AF65-F5344CB8AC3E}">
        <p14:creationId xmlns:p14="http://schemas.microsoft.com/office/powerpoint/2010/main" val="280056217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Die Landpastoral </a:t>
            </a:r>
          </a:p>
          <a:p>
            <a:r>
              <a:rPr lang="de-DE" dirty="0"/>
              <a:t>Die schwierige Situation der Kaffeebäuerinnen und Kaffeebauern möchte das Team der Landpastoral der Diözese Pasto ändern. Das ist der Name eines Programms der Kirche in der Stadt Pasto. Sie arbeitet mit Misereor in Deutschland zusammen. </a:t>
            </a:r>
          </a:p>
          <a:p>
            <a:r>
              <a:rPr lang="de-DE" dirty="0"/>
              <a:t>Auf dem Foto siehst du neben Alexis noch Rafael und Claudia vom Team der Landpastoral. </a:t>
            </a:r>
          </a:p>
          <a:p>
            <a:endParaRPr lang="de-DE" dirty="0"/>
          </a:p>
          <a:p>
            <a:endParaRPr lang="de-DE" dirty="0"/>
          </a:p>
          <a:p>
            <a:r>
              <a:rPr lang="de-DE" dirty="0"/>
              <a:t>Foto: Florian Kopp/Misereor</a:t>
            </a:r>
          </a:p>
          <a:p>
            <a:endParaRPr lang="de-DE" dirty="0"/>
          </a:p>
        </p:txBody>
      </p:sp>
      <p:sp>
        <p:nvSpPr>
          <p:cNvPr id="4" name="Foliennummernplatzhalter 3"/>
          <p:cNvSpPr>
            <a:spLocks noGrp="1"/>
          </p:cNvSpPr>
          <p:nvPr>
            <p:ph type="sldNum" sz="quarter" idx="5"/>
          </p:nvPr>
        </p:nvSpPr>
        <p:spPr/>
        <p:txBody>
          <a:bodyPr/>
          <a:lstStyle/>
          <a:p>
            <a:fld id="{C7610989-3CC6-4450-A98E-C916CD1C28B1}" type="slidenum">
              <a:rPr lang="de-DE" smtClean="0"/>
              <a:t>10</a:t>
            </a:fld>
            <a:endParaRPr lang="de-DE"/>
          </a:p>
        </p:txBody>
      </p:sp>
    </p:spTree>
    <p:extLst>
      <p:ext uri="{BB962C8B-B14F-4D97-AF65-F5344CB8AC3E}">
        <p14:creationId xmlns:p14="http://schemas.microsoft.com/office/powerpoint/2010/main" val="329799624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Anbau von Lebensmitteln auf der Finca</a:t>
            </a:r>
          </a:p>
          <a:p>
            <a:r>
              <a:rPr lang="de-DE" dirty="0"/>
              <a:t>Alexis, seine Mutter und Opa Daniel ernten Obst und Gemüse. </a:t>
            </a:r>
          </a:p>
          <a:p>
            <a:r>
              <a:rPr lang="de-DE" dirty="0"/>
              <a:t>Früher hat die Familie von Alexis nur Kaffee und </a:t>
            </a:r>
            <a:r>
              <a:rPr lang="de-DE" dirty="0" err="1"/>
              <a:t>Fique</a:t>
            </a:r>
            <a:r>
              <a:rPr lang="de-DE" dirty="0"/>
              <a:t> – eine Pflanze, aus deren Fasern zum Beispiel Säcke für die Kaffeebohnen hergestellt werden – angebaut. Wenn die Ernte nicht gut war, oder der Kaffee wenig Geld eingebracht hat, konnte sich die Familie nicht so gut und gesund ernähren. </a:t>
            </a:r>
          </a:p>
          <a:p>
            <a:r>
              <a:rPr lang="de-DE" dirty="0"/>
              <a:t>In den Kursen der Landpastoral haben Alexis Großeltern gelernt, dass es gut ist, nicht nur ein oder zwei Sachen anzubauen, sondern zusätzlich viele verschiedene Obst- und Gemüsesorten. Viele Pflanzen zusammen sind nämlich weniger anfällig für Krankheiten und Schädlinge und wachsen oft besser. </a:t>
            </a:r>
          </a:p>
          <a:p>
            <a:endParaRPr lang="de-DE" dirty="0"/>
          </a:p>
          <a:p>
            <a:endParaRPr lang="de-DE" dirty="0"/>
          </a:p>
          <a:p>
            <a:r>
              <a:rPr lang="de-DE" dirty="0"/>
              <a:t>Foto: Florian Kopp/Misereor</a:t>
            </a:r>
          </a:p>
          <a:p>
            <a:endParaRPr lang="de-DE" dirty="0"/>
          </a:p>
        </p:txBody>
      </p:sp>
      <p:sp>
        <p:nvSpPr>
          <p:cNvPr id="4" name="Foliennummernplatzhalter 3"/>
          <p:cNvSpPr>
            <a:spLocks noGrp="1"/>
          </p:cNvSpPr>
          <p:nvPr>
            <p:ph type="sldNum" sz="quarter" idx="5"/>
          </p:nvPr>
        </p:nvSpPr>
        <p:spPr/>
        <p:txBody>
          <a:bodyPr/>
          <a:lstStyle/>
          <a:p>
            <a:fld id="{C7610989-3CC6-4450-A98E-C916CD1C28B1}" type="slidenum">
              <a:rPr lang="de-DE" smtClean="0"/>
              <a:t>11</a:t>
            </a:fld>
            <a:endParaRPr lang="de-DE"/>
          </a:p>
        </p:txBody>
      </p:sp>
    </p:spTree>
    <p:extLst>
      <p:ext uri="{BB962C8B-B14F-4D97-AF65-F5344CB8AC3E}">
        <p14:creationId xmlns:p14="http://schemas.microsoft.com/office/powerpoint/2010/main" val="12135581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Das Essen wird in der Küche zubereitet </a:t>
            </a:r>
          </a:p>
          <a:p>
            <a:r>
              <a:rPr lang="de-DE" dirty="0"/>
              <a:t>Aus all dem, was Alexis mit seiner Mutter und seinem Opa geerntet hat, kocht Oma Cecilia ein leckeres Essen mit Bohnen, Kürbis und Möhren.</a:t>
            </a:r>
          </a:p>
          <a:p>
            <a:endParaRPr lang="de-DE" dirty="0"/>
          </a:p>
          <a:p>
            <a:endParaRPr lang="de-DE" dirty="0"/>
          </a:p>
          <a:p>
            <a:r>
              <a:rPr lang="de-DE" dirty="0"/>
              <a:t>Foto: Florian Kopp/Misereor</a:t>
            </a:r>
          </a:p>
          <a:p>
            <a:endParaRPr lang="de-DE" dirty="0"/>
          </a:p>
        </p:txBody>
      </p:sp>
      <p:sp>
        <p:nvSpPr>
          <p:cNvPr id="4" name="Foliennummernplatzhalter 3"/>
          <p:cNvSpPr>
            <a:spLocks noGrp="1"/>
          </p:cNvSpPr>
          <p:nvPr>
            <p:ph type="sldNum" sz="quarter" idx="5"/>
          </p:nvPr>
        </p:nvSpPr>
        <p:spPr/>
        <p:txBody>
          <a:bodyPr/>
          <a:lstStyle/>
          <a:p>
            <a:fld id="{C7610989-3CC6-4450-A98E-C916CD1C28B1}" type="slidenum">
              <a:rPr lang="de-DE" smtClean="0"/>
              <a:t>12</a:t>
            </a:fld>
            <a:endParaRPr lang="de-DE"/>
          </a:p>
        </p:txBody>
      </p:sp>
    </p:spTree>
    <p:extLst>
      <p:ext uri="{BB962C8B-B14F-4D97-AF65-F5344CB8AC3E}">
        <p14:creationId xmlns:p14="http://schemas.microsoft.com/office/powerpoint/2010/main" val="41216539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Ernte </a:t>
            </a:r>
          </a:p>
          <a:p>
            <a:r>
              <a:rPr lang="de-DE" dirty="0"/>
              <a:t>Von dem, was sie selbst anbauen, kann die Familie sich gut und abwechslungsreich ernähren. Und wenn sie mehr ernten, als sie brauchen, können sie es tauschen, verkaufen oder verschenken.</a:t>
            </a:r>
          </a:p>
          <a:p>
            <a:r>
              <a:rPr lang="de-DE" dirty="0"/>
              <a:t>Es gibt verschiedenes Obst und Gemüse, Kaffee und auch Heilpflanzen, die helfen, wenn man krank ist: Orangen, Mandarinen, Erdbeeren, Kochbananen, </a:t>
            </a:r>
            <a:r>
              <a:rPr lang="de-DE" dirty="0" err="1"/>
              <a:t>Grenadillas</a:t>
            </a:r>
            <a:r>
              <a:rPr lang="de-DE" dirty="0"/>
              <a:t>, </a:t>
            </a:r>
            <a:r>
              <a:rPr lang="de-DE" dirty="0" err="1"/>
              <a:t>Guabas</a:t>
            </a:r>
            <a:r>
              <a:rPr lang="de-DE" dirty="0"/>
              <a:t> und vieles mehr. Wenn du wissen möchtest, wie die Sorten aussehen, kannst du sie auf dem </a:t>
            </a:r>
            <a:r>
              <a:rPr lang="de-DE" dirty="0" err="1"/>
              <a:t>Wimmelplakat</a:t>
            </a:r>
            <a:r>
              <a:rPr lang="de-DE" dirty="0"/>
              <a:t> „Kolumbien – Interessiert mich die Bohne“ zum Beispiel auf </a:t>
            </a:r>
            <a:r>
              <a:rPr lang="de-DE" dirty="0">
                <a:hlinkClick r:id="rId3"/>
              </a:rPr>
              <a:t>www.kinderfastenaktion.de/wimmelkarte</a:t>
            </a:r>
            <a:r>
              <a:rPr lang="de-DE" dirty="0"/>
              <a:t> anschauen.  </a:t>
            </a:r>
          </a:p>
          <a:p>
            <a:endParaRPr lang="de-DE" dirty="0"/>
          </a:p>
          <a:p>
            <a:endParaRPr lang="de-DE" dirty="0"/>
          </a:p>
          <a:p>
            <a:r>
              <a:rPr lang="de-DE" dirty="0"/>
              <a:t>Foto: Florian Kopp/Misereor</a:t>
            </a:r>
          </a:p>
          <a:p>
            <a:endParaRPr lang="de-DE" dirty="0"/>
          </a:p>
        </p:txBody>
      </p:sp>
      <p:sp>
        <p:nvSpPr>
          <p:cNvPr id="4" name="Foliennummernplatzhalter 3"/>
          <p:cNvSpPr>
            <a:spLocks noGrp="1"/>
          </p:cNvSpPr>
          <p:nvPr>
            <p:ph type="sldNum" sz="quarter" idx="5"/>
          </p:nvPr>
        </p:nvSpPr>
        <p:spPr/>
        <p:txBody>
          <a:bodyPr/>
          <a:lstStyle/>
          <a:p>
            <a:fld id="{C7610989-3CC6-4450-A98E-C916CD1C28B1}" type="slidenum">
              <a:rPr lang="de-DE" smtClean="0"/>
              <a:t>13</a:t>
            </a:fld>
            <a:endParaRPr lang="de-DE"/>
          </a:p>
        </p:txBody>
      </p:sp>
    </p:spTree>
    <p:extLst>
      <p:ext uri="{BB962C8B-B14F-4D97-AF65-F5344CB8AC3E}">
        <p14:creationId xmlns:p14="http://schemas.microsoft.com/office/powerpoint/2010/main" val="26574512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Kompost </a:t>
            </a:r>
          </a:p>
          <a:p>
            <a:r>
              <a:rPr lang="de-DE" dirty="0"/>
              <a:t>Die Familien lernen bei den Kursen der Landpastoral viel über den nachhaltigen Anbau von Lebensmitteln. Nachhaltig bedeutet, dass die Familien so arbeiten, dass die Menschen der Natur nicht schaden. Sie benutzen zum Beispiel keine chemischen und giftigen Stoffe. </a:t>
            </a:r>
          </a:p>
          <a:p>
            <a:r>
              <a:rPr lang="de-DE" dirty="0"/>
              <a:t>Eine Sache, die dabei sehr wichtig ist, ist der Kompost. Alexis und Opa Daniel stehen am Komposthaufen. Hier kommen Pflanzenreste drauf und werden mit Hilfe von vielen kleinen Krabbeltierchen und Bakterien zu gutem, natürlichen Dünger für die Erde. Mit dem Dünger wachsen Pflanzen sehr gut. Was man beim Kompost so alles bedenken muss, lernen die Menschen bei den Treffen der Landpastoral.  </a:t>
            </a:r>
          </a:p>
          <a:p>
            <a:endParaRPr lang="de-DE" dirty="0"/>
          </a:p>
          <a:p>
            <a:r>
              <a:rPr lang="de-DE" dirty="0"/>
              <a:t>Übrigens, die große Pflanze hinter Alexis ist ein </a:t>
            </a:r>
            <a:r>
              <a:rPr lang="de-DE" dirty="0" err="1"/>
              <a:t>Fique</a:t>
            </a:r>
            <a:r>
              <a:rPr lang="de-DE" dirty="0"/>
              <a:t>. </a:t>
            </a:r>
          </a:p>
          <a:p>
            <a:endParaRPr lang="de-DE" dirty="0"/>
          </a:p>
          <a:p>
            <a:endParaRPr lang="de-DE" dirty="0"/>
          </a:p>
          <a:p>
            <a:r>
              <a:rPr lang="de-DE" dirty="0"/>
              <a:t>Foto: Florian Kopp/Misereor</a:t>
            </a:r>
          </a:p>
          <a:p>
            <a:endParaRPr lang="de-DE" dirty="0"/>
          </a:p>
        </p:txBody>
      </p:sp>
      <p:sp>
        <p:nvSpPr>
          <p:cNvPr id="4" name="Foliennummernplatzhalter 3"/>
          <p:cNvSpPr>
            <a:spLocks noGrp="1"/>
          </p:cNvSpPr>
          <p:nvPr>
            <p:ph type="sldNum" sz="quarter" idx="5"/>
          </p:nvPr>
        </p:nvSpPr>
        <p:spPr/>
        <p:txBody>
          <a:bodyPr/>
          <a:lstStyle/>
          <a:p>
            <a:fld id="{C7610989-3CC6-4450-A98E-C916CD1C28B1}" type="slidenum">
              <a:rPr lang="de-DE" smtClean="0"/>
              <a:t>14</a:t>
            </a:fld>
            <a:endParaRPr lang="de-DE"/>
          </a:p>
        </p:txBody>
      </p:sp>
    </p:spTree>
    <p:extLst>
      <p:ext uri="{BB962C8B-B14F-4D97-AF65-F5344CB8AC3E}">
        <p14:creationId xmlns:p14="http://schemas.microsoft.com/office/powerpoint/2010/main" val="26897291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Saatgut</a:t>
            </a:r>
          </a:p>
          <a:p>
            <a:r>
              <a:rPr lang="de-DE" dirty="0"/>
              <a:t>Etwas anderes, was für die Familien sehr wichtig ist, ist Saatgut. </a:t>
            </a:r>
          </a:p>
          <a:p>
            <a:r>
              <a:rPr lang="de-DE" dirty="0"/>
              <a:t>Saatgut braucht man, um damit neue Pflanzen auszusähen. </a:t>
            </a:r>
          </a:p>
          <a:p>
            <a:r>
              <a:rPr lang="de-DE" dirty="0"/>
              <a:t>Große Firmen versuchen den Bäuerinnen und Bauern teures Saatgut zu verkaufen. Damit das gut wächst, braucht es aber oft speziellen Dünger und Gift gegen Krankheiten und Schädlinge. Aber man kann auch direkt aus den geernteten Pflanzen Saatgut gewinnen. Das ist günstig und braucht keine teuren Produkte. </a:t>
            </a:r>
          </a:p>
          <a:p>
            <a:r>
              <a:rPr lang="de-DE" dirty="0"/>
              <a:t>Anstatt das Saatgut zu kaufen, gewinnen die Menschen es selbst und tauschen es bei den Treffen der Landpastoral auch untereinander. </a:t>
            </a:r>
          </a:p>
          <a:p>
            <a:endParaRPr lang="de-DE" dirty="0"/>
          </a:p>
          <a:p>
            <a:endParaRPr lang="de-DE" dirty="0"/>
          </a:p>
          <a:p>
            <a:r>
              <a:rPr lang="de-DE" dirty="0"/>
              <a:t>Foto: Florian Kopp/Misereor</a:t>
            </a:r>
          </a:p>
          <a:p>
            <a:endParaRPr lang="de-DE" dirty="0"/>
          </a:p>
          <a:p>
            <a:endParaRPr lang="de-DE" dirty="0"/>
          </a:p>
        </p:txBody>
      </p:sp>
      <p:sp>
        <p:nvSpPr>
          <p:cNvPr id="4" name="Foliennummernplatzhalter 3"/>
          <p:cNvSpPr>
            <a:spLocks noGrp="1"/>
          </p:cNvSpPr>
          <p:nvPr>
            <p:ph type="sldNum" sz="quarter" idx="5"/>
          </p:nvPr>
        </p:nvSpPr>
        <p:spPr/>
        <p:txBody>
          <a:bodyPr/>
          <a:lstStyle/>
          <a:p>
            <a:fld id="{C7610989-3CC6-4450-A98E-C916CD1C28B1}" type="slidenum">
              <a:rPr lang="de-DE" smtClean="0"/>
              <a:t>15</a:t>
            </a:fld>
            <a:endParaRPr lang="de-DE"/>
          </a:p>
        </p:txBody>
      </p:sp>
    </p:spTree>
    <p:extLst>
      <p:ext uri="{BB962C8B-B14F-4D97-AF65-F5344CB8AC3E}">
        <p14:creationId xmlns:p14="http://schemas.microsoft.com/office/powerpoint/2010/main" val="100086981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Gemeinschaft und Glaube</a:t>
            </a:r>
          </a:p>
          <a:p>
            <a:r>
              <a:rPr lang="de-DE" dirty="0"/>
              <a:t>Bei allem, was sie tun, ist die Gemeinschaft und der Glaube an Gott für die Menschen sehr wichtig! Ihr Glaube gibt ihnen Kraft. Und in der Gemeinschaft finden sie Unterstützung und Hilfe.</a:t>
            </a:r>
          </a:p>
          <a:p>
            <a:endParaRPr lang="de-DE" dirty="0"/>
          </a:p>
          <a:p>
            <a:endParaRPr lang="de-DE" dirty="0"/>
          </a:p>
          <a:p>
            <a:r>
              <a:rPr lang="de-DE" dirty="0"/>
              <a:t>Foto: Florian Kopp/Misereor </a:t>
            </a:r>
          </a:p>
          <a:p>
            <a:endParaRPr lang="de-DE" dirty="0"/>
          </a:p>
        </p:txBody>
      </p:sp>
      <p:sp>
        <p:nvSpPr>
          <p:cNvPr id="4" name="Foliennummernplatzhalter 3"/>
          <p:cNvSpPr>
            <a:spLocks noGrp="1"/>
          </p:cNvSpPr>
          <p:nvPr>
            <p:ph type="sldNum" sz="quarter" idx="5"/>
          </p:nvPr>
        </p:nvSpPr>
        <p:spPr/>
        <p:txBody>
          <a:bodyPr/>
          <a:lstStyle/>
          <a:p>
            <a:fld id="{C7610989-3CC6-4450-A98E-C916CD1C28B1}" type="slidenum">
              <a:rPr lang="de-DE" smtClean="0"/>
              <a:t>16</a:t>
            </a:fld>
            <a:endParaRPr lang="de-DE"/>
          </a:p>
        </p:txBody>
      </p:sp>
    </p:spTree>
    <p:extLst>
      <p:ext uri="{BB962C8B-B14F-4D97-AF65-F5344CB8AC3E}">
        <p14:creationId xmlns:p14="http://schemas.microsoft.com/office/powerpoint/2010/main" val="2156781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Erntebilder</a:t>
            </a:r>
          </a:p>
          <a:p>
            <a:r>
              <a:rPr lang="de-DE" dirty="0"/>
              <a:t>Bei den Treffen der Landpastoral bringen die Bäuerinnen und Bauern immer etwas von ihrer eigenen Finca mit. Daraus gestalten sie dann ein Bild auf dem Boden. Darauf können sie den ganzen Tag schauen und sich daran erinnern, wie viele tolle Sachen sie auf ihren Höfen anbauen. </a:t>
            </a:r>
          </a:p>
          <a:p>
            <a:endParaRPr lang="de-DE" dirty="0"/>
          </a:p>
          <a:p>
            <a:r>
              <a:rPr lang="de-DE" dirty="0"/>
              <a:t>Zum Schluss werden die Früchte gemeinsam gegessen oder auch verteilt, sodass jede*r etwas anderes als er mitgebracht hat, isst oder mit nach Hause nimmt. </a:t>
            </a:r>
          </a:p>
          <a:p>
            <a:endParaRPr lang="de-DE" dirty="0"/>
          </a:p>
          <a:p>
            <a:endParaRPr lang="de-DE" dirty="0"/>
          </a:p>
          <a:p>
            <a:r>
              <a:rPr lang="de-DE"/>
              <a:t>Foto: Suzanne Lemken/Misereor</a:t>
            </a:r>
          </a:p>
          <a:p>
            <a:endParaRPr lang="de-DE"/>
          </a:p>
        </p:txBody>
      </p:sp>
      <p:sp>
        <p:nvSpPr>
          <p:cNvPr id="4" name="Foliennummernplatzhalter 3"/>
          <p:cNvSpPr>
            <a:spLocks noGrp="1"/>
          </p:cNvSpPr>
          <p:nvPr>
            <p:ph type="sldNum" sz="quarter" idx="5"/>
          </p:nvPr>
        </p:nvSpPr>
        <p:spPr/>
        <p:txBody>
          <a:bodyPr/>
          <a:lstStyle/>
          <a:p>
            <a:fld id="{C7610989-3CC6-4450-A98E-C916CD1C28B1}" type="slidenum">
              <a:rPr lang="de-DE" smtClean="0"/>
              <a:t>17</a:t>
            </a:fld>
            <a:endParaRPr lang="de-DE"/>
          </a:p>
        </p:txBody>
      </p:sp>
    </p:spTree>
    <p:extLst>
      <p:ext uri="{BB962C8B-B14F-4D97-AF65-F5344CB8AC3E}">
        <p14:creationId xmlns:p14="http://schemas.microsoft.com/office/powerpoint/2010/main" val="40380891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D7E254F-3E3F-4CE5-B10F-6AE8C7DA03FA}"/>
              </a:ext>
            </a:extLst>
          </p:cNvPr>
          <p:cNvSpPr>
            <a:spLocks noGrp="1"/>
          </p:cNvSpPr>
          <p:nvPr>
            <p:ph type="ctrTitle"/>
          </p:nvPr>
        </p:nvSpPr>
        <p:spPr>
          <a:xfrm>
            <a:off x="1524000" y="1122363"/>
            <a:ext cx="9144000" cy="2387600"/>
          </a:xfrm>
        </p:spPr>
        <p:txBody>
          <a:bodyPr anchor="b"/>
          <a:lstStyle>
            <a:lvl1pPr algn="ctr">
              <a:defRPr sz="6000"/>
            </a:lvl1pPr>
          </a:lstStyle>
          <a:p>
            <a:r>
              <a:rPr lang="de-DE"/>
              <a:t>Mastertitelformat bearbeiten</a:t>
            </a:r>
          </a:p>
        </p:txBody>
      </p:sp>
      <p:sp>
        <p:nvSpPr>
          <p:cNvPr id="3" name="Untertitel 2">
            <a:extLst>
              <a:ext uri="{FF2B5EF4-FFF2-40B4-BE49-F238E27FC236}">
                <a16:creationId xmlns:a16="http://schemas.microsoft.com/office/drawing/2014/main" id="{05816D05-E9BA-42F8-8DDC-DBDE97516AA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p>
        </p:txBody>
      </p:sp>
      <p:sp>
        <p:nvSpPr>
          <p:cNvPr id="4" name="Datumsplatzhalter 3">
            <a:extLst>
              <a:ext uri="{FF2B5EF4-FFF2-40B4-BE49-F238E27FC236}">
                <a16:creationId xmlns:a16="http://schemas.microsoft.com/office/drawing/2014/main" id="{8769FDB2-1DC3-46C3-8D1E-87EB2BE732B1}"/>
              </a:ext>
            </a:extLst>
          </p:cNvPr>
          <p:cNvSpPr>
            <a:spLocks noGrp="1"/>
          </p:cNvSpPr>
          <p:nvPr>
            <p:ph type="dt" sz="half" idx="10"/>
          </p:nvPr>
        </p:nvSpPr>
        <p:spPr/>
        <p:txBody>
          <a:bodyPr/>
          <a:lstStyle/>
          <a:p>
            <a:fld id="{B1A11F6E-F4A1-4CB2-9E07-A3215E3DB747}" type="datetimeFigureOut">
              <a:rPr lang="de-DE" smtClean="0"/>
              <a:t>22.11.2023</a:t>
            </a:fld>
            <a:endParaRPr lang="de-DE"/>
          </a:p>
        </p:txBody>
      </p:sp>
      <p:sp>
        <p:nvSpPr>
          <p:cNvPr id="5" name="Fußzeilenplatzhalter 4">
            <a:extLst>
              <a:ext uri="{FF2B5EF4-FFF2-40B4-BE49-F238E27FC236}">
                <a16:creationId xmlns:a16="http://schemas.microsoft.com/office/drawing/2014/main" id="{6950F19E-58E9-43B8-B536-A37CE12188F1}"/>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6538F40A-1DF4-42E7-AE38-D754983C109C}"/>
              </a:ext>
            </a:extLst>
          </p:cNvPr>
          <p:cNvSpPr>
            <a:spLocks noGrp="1"/>
          </p:cNvSpPr>
          <p:nvPr>
            <p:ph type="sldNum" sz="quarter" idx="12"/>
          </p:nvPr>
        </p:nvSpPr>
        <p:spPr/>
        <p:txBody>
          <a:bodyPr/>
          <a:lstStyle/>
          <a:p>
            <a:fld id="{6B9CB497-B944-437E-8A60-06DD1478284F}" type="slidenum">
              <a:rPr lang="de-DE" smtClean="0"/>
              <a:t>‹Nr.›</a:t>
            </a:fld>
            <a:endParaRPr lang="de-DE"/>
          </a:p>
        </p:txBody>
      </p:sp>
    </p:spTree>
    <p:extLst>
      <p:ext uri="{BB962C8B-B14F-4D97-AF65-F5344CB8AC3E}">
        <p14:creationId xmlns:p14="http://schemas.microsoft.com/office/powerpoint/2010/main" val="16896163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4C1778A-F5A3-44A5-8EAE-39809E3C0DF5}"/>
              </a:ext>
            </a:extLst>
          </p:cNvPr>
          <p:cNvSpPr>
            <a:spLocks noGrp="1"/>
          </p:cNvSpPr>
          <p:nvPr>
            <p:ph type="title"/>
          </p:nvPr>
        </p:nvSpPr>
        <p:spPr/>
        <p:txBody>
          <a:bodyPr/>
          <a:lstStyle/>
          <a:p>
            <a:r>
              <a:rPr lang="de-DE"/>
              <a:t>Mastertitelformat bearbeiten</a:t>
            </a:r>
          </a:p>
        </p:txBody>
      </p:sp>
      <p:sp>
        <p:nvSpPr>
          <p:cNvPr id="3" name="Inhaltsplatzhalter 2">
            <a:extLst>
              <a:ext uri="{FF2B5EF4-FFF2-40B4-BE49-F238E27FC236}">
                <a16:creationId xmlns:a16="http://schemas.microsoft.com/office/drawing/2014/main" id="{C79601BA-3E27-4339-8F7A-E3A31FD24770}"/>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6CEAEDB0-11A9-46DD-A5CA-874DF86D4375}"/>
              </a:ext>
            </a:extLst>
          </p:cNvPr>
          <p:cNvSpPr>
            <a:spLocks noGrp="1"/>
          </p:cNvSpPr>
          <p:nvPr>
            <p:ph type="dt" sz="half" idx="10"/>
          </p:nvPr>
        </p:nvSpPr>
        <p:spPr/>
        <p:txBody>
          <a:bodyPr/>
          <a:lstStyle/>
          <a:p>
            <a:fld id="{B1A11F6E-F4A1-4CB2-9E07-A3215E3DB747}" type="datetimeFigureOut">
              <a:rPr lang="de-DE" smtClean="0"/>
              <a:t>22.11.2023</a:t>
            </a:fld>
            <a:endParaRPr lang="de-DE"/>
          </a:p>
        </p:txBody>
      </p:sp>
      <p:sp>
        <p:nvSpPr>
          <p:cNvPr id="5" name="Fußzeilenplatzhalter 4">
            <a:extLst>
              <a:ext uri="{FF2B5EF4-FFF2-40B4-BE49-F238E27FC236}">
                <a16:creationId xmlns:a16="http://schemas.microsoft.com/office/drawing/2014/main" id="{F051C563-5EB0-4C18-82AA-3D8D36B5E675}"/>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46A5CDDD-05DE-4659-B09C-9B6E2F413FD6}"/>
              </a:ext>
            </a:extLst>
          </p:cNvPr>
          <p:cNvSpPr>
            <a:spLocks noGrp="1"/>
          </p:cNvSpPr>
          <p:nvPr>
            <p:ph type="sldNum" sz="quarter" idx="12"/>
          </p:nvPr>
        </p:nvSpPr>
        <p:spPr/>
        <p:txBody>
          <a:bodyPr/>
          <a:lstStyle/>
          <a:p>
            <a:fld id="{6B9CB497-B944-437E-8A60-06DD1478284F}" type="slidenum">
              <a:rPr lang="de-DE" smtClean="0"/>
              <a:t>‹Nr.›</a:t>
            </a:fld>
            <a:endParaRPr lang="de-DE"/>
          </a:p>
        </p:txBody>
      </p:sp>
    </p:spTree>
    <p:extLst>
      <p:ext uri="{BB962C8B-B14F-4D97-AF65-F5344CB8AC3E}">
        <p14:creationId xmlns:p14="http://schemas.microsoft.com/office/powerpoint/2010/main" val="10115278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B86AD94-3887-4BD0-972E-C1C74F1657A5}"/>
              </a:ext>
            </a:extLst>
          </p:cNvPr>
          <p:cNvSpPr>
            <a:spLocks noGrp="1"/>
          </p:cNvSpPr>
          <p:nvPr>
            <p:ph type="title"/>
          </p:nvPr>
        </p:nvSpPr>
        <p:spPr>
          <a:xfrm>
            <a:off x="831850" y="1709738"/>
            <a:ext cx="10515600" cy="2852737"/>
          </a:xfrm>
        </p:spPr>
        <p:txBody>
          <a:bodyPr anchor="b"/>
          <a:lstStyle>
            <a:lvl1pPr>
              <a:defRPr sz="6000"/>
            </a:lvl1pPr>
          </a:lstStyle>
          <a:p>
            <a:r>
              <a:rPr lang="de-DE"/>
              <a:t>Mastertitelformat bearbeiten</a:t>
            </a:r>
          </a:p>
        </p:txBody>
      </p:sp>
      <p:sp>
        <p:nvSpPr>
          <p:cNvPr id="3" name="Textplatzhalter 2">
            <a:extLst>
              <a:ext uri="{FF2B5EF4-FFF2-40B4-BE49-F238E27FC236}">
                <a16:creationId xmlns:a16="http://schemas.microsoft.com/office/drawing/2014/main" id="{E79E44E9-2989-4281-8727-01CDBB4B610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
        <p:nvSpPr>
          <p:cNvPr id="4" name="Datumsplatzhalter 3">
            <a:extLst>
              <a:ext uri="{FF2B5EF4-FFF2-40B4-BE49-F238E27FC236}">
                <a16:creationId xmlns:a16="http://schemas.microsoft.com/office/drawing/2014/main" id="{76C46C84-614A-4BD1-AED3-71000D240C78}"/>
              </a:ext>
            </a:extLst>
          </p:cNvPr>
          <p:cNvSpPr>
            <a:spLocks noGrp="1"/>
          </p:cNvSpPr>
          <p:nvPr>
            <p:ph type="dt" sz="half" idx="10"/>
          </p:nvPr>
        </p:nvSpPr>
        <p:spPr/>
        <p:txBody>
          <a:bodyPr/>
          <a:lstStyle/>
          <a:p>
            <a:fld id="{B1A11F6E-F4A1-4CB2-9E07-A3215E3DB747}" type="datetimeFigureOut">
              <a:rPr lang="de-DE" smtClean="0"/>
              <a:t>22.11.2023</a:t>
            </a:fld>
            <a:endParaRPr lang="de-DE"/>
          </a:p>
        </p:txBody>
      </p:sp>
      <p:sp>
        <p:nvSpPr>
          <p:cNvPr id="5" name="Fußzeilenplatzhalter 4">
            <a:extLst>
              <a:ext uri="{FF2B5EF4-FFF2-40B4-BE49-F238E27FC236}">
                <a16:creationId xmlns:a16="http://schemas.microsoft.com/office/drawing/2014/main" id="{56A7597B-A877-4FFE-BEC4-BEE31C7183B0}"/>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DC7DEB36-B91A-41D9-8C29-68C411E99D1F}"/>
              </a:ext>
            </a:extLst>
          </p:cNvPr>
          <p:cNvSpPr>
            <a:spLocks noGrp="1"/>
          </p:cNvSpPr>
          <p:nvPr>
            <p:ph type="sldNum" sz="quarter" idx="12"/>
          </p:nvPr>
        </p:nvSpPr>
        <p:spPr/>
        <p:txBody>
          <a:bodyPr/>
          <a:lstStyle/>
          <a:p>
            <a:fld id="{6B9CB497-B944-437E-8A60-06DD1478284F}" type="slidenum">
              <a:rPr lang="de-DE" smtClean="0"/>
              <a:t>‹Nr.›</a:t>
            </a:fld>
            <a:endParaRPr lang="de-DE"/>
          </a:p>
        </p:txBody>
      </p:sp>
    </p:spTree>
    <p:extLst>
      <p:ext uri="{BB962C8B-B14F-4D97-AF65-F5344CB8AC3E}">
        <p14:creationId xmlns:p14="http://schemas.microsoft.com/office/powerpoint/2010/main" val="19473749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44ACFC9-97C2-435F-B138-9484AD03E9AC}"/>
              </a:ext>
            </a:extLst>
          </p:cNvPr>
          <p:cNvSpPr>
            <a:spLocks noGrp="1"/>
          </p:cNvSpPr>
          <p:nvPr>
            <p:ph type="title"/>
          </p:nvPr>
        </p:nvSpPr>
        <p:spPr/>
        <p:txBody>
          <a:bodyPr/>
          <a:lstStyle/>
          <a:p>
            <a:r>
              <a:rPr lang="de-DE"/>
              <a:t>Mastertitelformat bearbeiten</a:t>
            </a:r>
          </a:p>
        </p:txBody>
      </p:sp>
      <p:sp>
        <p:nvSpPr>
          <p:cNvPr id="3" name="Inhaltsplatzhalter 2">
            <a:extLst>
              <a:ext uri="{FF2B5EF4-FFF2-40B4-BE49-F238E27FC236}">
                <a16:creationId xmlns:a16="http://schemas.microsoft.com/office/drawing/2014/main" id="{50FCDFCF-7FE0-4733-8185-769D5EF5DF1A}"/>
              </a:ext>
            </a:extLst>
          </p:cNvPr>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a:extLst>
              <a:ext uri="{FF2B5EF4-FFF2-40B4-BE49-F238E27FC236}">
                <a16:creationId xmlns:a16="http://schemas.microsoft.com/office/drawing/2014/main" id="{3B0F9044-764B-4118-99F9-77273B2A8739}"/>
              </a:ext>
            </a:extLst>
          </p:cNvPr>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5" name="Datumsplatzhalter 4">
            <a:extLst>
              <a:ext uri="{FF2B5EF4-FFF2-40B4-BE49-F238E27FC236}">
                <a16:creationId xmlns:a16="http://schemas.microsoft.com/office/drawing/2014/main" id="{96A916AA-873D-4574-BBDB-7C32178D0DF2}"/>
              </a:ext>
            </a:extLst>
          </p:cNvPr>
          <p:cNvSpPr>
            <a:spLocks noGrp="1"/>
          </p:cNvSpPr>
          <p:nvPr>
            <p:ph type="dt" sz="half" idx="10"/>
          </p:nvPr>
        </p:nvSpPr>
        <p:spPr/>
        <p:txBody>
          <a:bodyPr/>
          <a:lstStyle/>
          <a:p>
            <a:fld id="{B1A11F6E-F4A1-4CB2-9E07-A3215E3DB747}" type="datetimeFigureOut">
              <a:rPr lang="de-DE" smtClean="0"/>
              <a:t>22.11.2023</a:t>
            </a:fld>
            <a:endParaRPr lang="de-DE"/>
          </a:p>
        </p:txBody>
      </p:sp>
      <p:sp>
        <p:nvSpPr>
          <p:cNvPr id="6" name="Fußzeilenplatzhalter 5">
            <a:extLst>
              <a:ext uri="{FF2B5EF4-FFF2-40B4-BE49-F238E27FC236}">
                <a16:creationId xmlns:a16="http://schemas.microsoft.com/office/drawing/2014/main" id="{94C050B8-CD02-4C2A-A064-4ADB962DD5FE}"/>
              </a:ext>
            </a:extLst>
          </p:cNvPr>
          <p:cNvSpPr>
            <a:spLocks noGrp="1"/>
          </p:cNvSpPr>
          <p:nvPr>
            <p:ph type="ftr" sz="quarter" idx="11"/>
          </p:nvPr>
        </p:nvSpPr>
        <p:spPr/>
        <p:txBody>
          <a:bodyPr/>
          <a:lstStyle/>
          <a:p>
            <a:endParaRPr lang="de-DE"/>
          </a:p>
        </p:txBody>
      </p:sp>
      <p:sp>
        <p:nvSpPr>
          <p:cNvPr id="7" name="Foliennummernplatzhalter 6">
            <a:extLst>
              <a:ext uri="{FF2B5EF4-FFF2-40B4-BE49-F238E27FC236}">
                <a16:creationId xmlns:a16="http://schemas.microsoft.com/office/drawing/2014/main" id="{E83A01BF-EA78-4F7E-B84B-FD198D56FA34}"/>
              </a:ext>
            </a:extLst>
          </p:cNvPr>
          <p:cNvSpPr>
            <a:spLocks noGrp="1"/>
          </p:cNvSpPr>
          <p:nvPr>
            <p:ph type="sldNum" sz="quarter" idx="12"/>
          </p:nvPr>
        </p:nvSpPr>
        <p:spPr/>
        <p:txBody>
          <a:bodyPr/>
          <a:lstStyle/>
          <a:p>
            <a:fld id="{6B9CB497-B944-437E-8A60-06DD1478284F}" type="slidenum">
              <a:rPr lang="de-DE" smtClean="0"/>
              <a:t>‹Nr.›</a:t>
            </a:fld>
            <a:endParaRPr lang="de-DE"/>
          </a:p>
        </p:txBody>
      </p:sp>
    </p:spTree>
    <p:extLst>
      <p:ext uri="{BB962C8B-B14F-4D97-AF65-F5344CB8AC3E}">
        <p14:creationId xmlns:p14="http://schemas.microsoft.com/office/powerpoint/2010/main" val="25688265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1EA221E-3E66-4408-9E03-F2193950BC0F}"/>
              </a:ext>
            </a:extLst>
          </p:cNvPr>
          <p:cNvSpPr>
            <a:spLocks noGrp="1"/>
          </p:cNvSpPr>
          <p:nvPr>
            <p:ph type="title"/>
          </p:nvPr>
        </p:nvSpPr>
        <p:spPr>
          <a:xfrm>
            <a:off x="839788" y="365125"/>
            <a:ext cx="10515600" cy="1325563"/>
          </a:xfrm>
        </p:spPr>
        <p:txBody>
          <a:bodyPr/>
          <a:lstStyle/>
          <a:p>
            <a:r>
              <a:rPr lang="de-DE"/>
              <a:t>Mastertitelformat bearbeiten</a:t>
            </a:r>
          </a:p>
        </p:txBody>
      </p:sp>
      <p:sp>
        <p:nvSpPr>
          <p:cNvPr id="3" name="Textplatzhalter 2">
            <a:extLst>
              <a:ext uri="{FF2B5EF4-FFF2-40B4-BE49-F238E27FC236}">
                <a16:creationId xmlns:a16="http://schemas.microsoft.com/office/drawing/2014/main" id="{6A5181E5-7671-405D-83E8-88EFD95F9F4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1415E68E-C276-401C-8338-4E1D3DBCBA5A}"/>
              </a:ext>
            </a:extLst>
          </p:cNvPr>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5" name="Textplatzhalter 4">
            <a:extLst>
              <a:ext uri="{FF2B5EF4-FFF2-40B4-BE49-F238E27FC236}">
                <a16:creationId xmlns:a16="http://schemas.microsoft.com/office/drawing/2014/main" id="{34E5A0EA-E9C3-491F-9137-EB1BFAF8EC8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82BC03B2-15B7-466A-8BBF-C8159DBA13E9}"/>
              </a:ext>
            </a:extLst>
          </p:cNvPr>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7" name="Datumsplatzhalter 6">
            <a:extLst>
              <a:ext uri="{FF2B5EF4-FFF2-40B4-BE49-F238E27FC236}">
                <a16:creationId xmlns:a16="http://schemas.microsoft.com/office/drawing/2014/main" id="{4BFB53FF-DD3C-4EEA-AB84-7996ACC8C23D}"/>
              </a:ext>
            </a:extLst>
          </p:cNvPr>
          <p:cNvSpPr>
            <a:spLocks noGrp="1"/>
          </p:cNvSpPr>
          <p:nvPr>
            <p:ph type="dt" sz="half" idx="10"/>
          </p:nvPr>
        </p:nvSpPr>
        <p:spPr/>
        <p:txBody>
          <a:bodyPr/>
          <a:lstStyle/>
          <a:p>
            <a:fld id="{B1A11F6E-F4A1-4CB2-9E07-A3215E3DB747}" type="datetimeFigureOut">
              <a:rPr lang="de-DE" smtClean="0"/>
              <a:t>22.11.2023</a:t>
            </a:fld>
            <a:endParaRPr lang="de-DE"/>
          </a:p>
        </p:txBody>
      </p:sp>
      <p:sp>
        <p:nvSpPr>
          <p:cNvPr id="8" name="Fußzeilenplatzhalter 7">
            <a:extLst>
              <a:ext uri="{FF2B5EF4-FFF2-40B4-BE49-F238E27FC236}">
                <a16:creationId xmlns:a16="http://schemas.microsoft.com/office/drawing/2014/main" id="{D61D9E01-9B8F-46E4-9A06-BB3A4EC6BD98}"/>
              </a:ext>
            </a:extLst>
          </p:cNvPr>
          <p:cNvSpPr>
            <a:spLocks noGrp="1"/>
          </p:cNvSpPr>
          <p:nvPr>
            <p:ph type="ftr" sz="quarter" idx="11"/>
          </p:nvPr>
        </p:nvSpPr>
        <p:spPr/>
        <p:txBody>
          <a:bodyPr/>
          <a:lstStyle/>
          <a:p>
            <a:endParaRPr lang="de-DE"/>
          </a:p>
        </p:txBody>
      </p:sp>
      <p:sp>
        <p:nvSpPr>
          <p:cNvPr id="9" name="Foliennummernplatzhalter 8">
            <a:extLst>
              <a:ext uri="{FF2B5EF4-FFF2-40B4-BE49-F238E27FC236}">
                <a16:creationId xmlns:a16="http://schemas.microsoft.com/office/drawing/2014/main" id="{268A4465-55C2-4142-A507-53422CA38973}"/>
              </a:ext>
            </a:extLst>
          </p:cNvPr>
          <p:cNvSpPr>
            <a:spLocks noGrp="1"/>
          </p:cNvSpPr>
          <p:nvPr>
            <p:ph type="sldNum" sz="quarter" idx="12"/>
          </p:nvPr>
        </p:nvSpPr>
        <p:spPr/>
        <p:txBody>
          <a:bodyPr/>
          <a:lstStyle/>
          <a:p>
            <a:fld id="{6B9CB497-B944-437E-8A60-06DD1478284F}" type="slidenum">
              <a:rPr lang="de-DE" smtClean="0"/>
              <a:t>‹Nr.›</a:t>
            </a:fld>
            <a:endParaRPr lang="de-DE"/>
          </a:p>
        </p:txBody>
      </p:sp>
    </p:spTree>
    <p:extLst>
      <p:ext uri="{BB962C8B-B14F-4D97-AF65-F5344CB8AC3E}">
        <p14:creationId xmlns:p14="http://schemas.microsoft.com/office/powerpoint/2010/main" val="7114381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B4A31D1-685C-4403-B75D-ABBEB4BF9D65}"/>
              </a:ext>
            </a:extLst>
          </p:cNvPr>
          <p:cNvSpPr>
            <a:spLocks noGrp="1"/>
          </p:cNvSpPr>
          <p:nvPr>
            <p:ph type="title"/>
          </p:nvPr>
        </p:nvSpPr>
        <p:spPr/>
        <p:txBody>
          <a:bodyPr/>
          <a:lstStyle/>
          <a:p>
            <a:r>
              <a:rPr lang="de-DE"/>
              <a:t>Mastertitelformat bearbeiten</a:t>
            </a:r>
          </a:p>
        </p:txBody>
      </p:sp>
      <p:sp>
        <p:nvSpPr>
          <p:cNvPr id="3" name="Datumsplatzhalter 2">
            <a:extLst>
              <a:ext uri="{FF2B5EF4-FFF2-40B4-BE49-F238E27FC236}">
                <a16:creationId xmlns:a16="http://schemas.microsoft.com/office/drawing/2014/main" id="{66B74F96-2DF4-4AF3-8BFE-33A1FC016EF6}"/>
              </a:ext>
            </a:extLst>
          </p:cNvPr>
          <p:cNvSpPr>
            <a:spLocks noGrp="1"/>
          </p:cNvSpPr>
          <p:nvPr>
            <p:ph type="dt" sz="half" idx="10"/>
          </p:nvPr>
        </p:nvSpPr>
        <p:spPr/>
        <p:txBody>
          <a:bodyPr/>
          <a:lstStyle/>
          <a:p>
            <a:fld id="{B1A11F6E-F4A1-4CB2-9E07-A3215E3DB747}" type="datetimeFigureOut">
              <a:rPr lang="de-DE" smtClean="0"/>
              <a:t>22.11.2023</a:t>
            </a:fld>
            <a:endParaRPr lang="de-DE"/>
          </a:p>
        </p:txBody>
      </p:sp>
      <p:sp>
        <p:nvSpPr>
          <p:cNvPr id="4" name="Fußzeilenplatzhalter 3">
            <a:extLst>
              <a:ext uri="{FF2B5EF4-FFF2-40B4-BE49-F238E27FC236}">
                <a16:creationId xmlns:a16="http://schemas.microsoft.com/office/drawing/2014/main" id="{F927B87C-0F10-46D8-BCC6-950724A45C98}"/>
              </a:ext>
            </a:extLst>
          </p:cNvPr>
          <p:cNvSpPr>
            <a:spLocks noGrp="1"/>
          </p:cNvSpPr>
          <p:nvPr>
            <p:ph type="ftr" sz="quarter" idx="11"/>
          </p:nvPr>
        </p:nvSpPr>
        <p:spPr/>
        <p:txBody>
          <a:bodyPr/>
          <a:lstStyle/>
          <a:p>
            <a:endParaRPr lang="de-DE"/>
          </a:p>
        </p:txBody>
      </p:sp>
      <p:sp>
        <p:nvSpPr>
          <p:cNvPr id="5" name="Foliennummernplatzhalter 4">
            <a:extLst>
              <a:ext uri="{FF2B5EF4-FFF2-40B4-BE49-F238E27FC236}">
                <a16:creationId xmlns:a16="http://schemas.microsoft.com/office/drawing/2014/main" id="{2194CF39-4C1B-4B00-AFCB-E1B77D5A485D}"/>
              </a:ext>
            </a:extLst>
          </p:cNvPr>
          <p:cNvSpPr>
            <a:spLocks noGrp="1"/>
          </p:cNvSpPr>
          <p:nvPr>
            <p:ph type="sldNum" sz="quarter" idx="12"/>
          </p:nvPr>
        </p:nvSpPr>
        <p:spPr/>
        <p:txBody>
          <a:bodyPr/>
          <a:lstStyle/>
          <a:p>
            <a:fld id="{6B9CB497-B944-437E-8A60-06DD1478284F}" type="slidenum">
              <a:rPr lang="de-DE" smtClean="0"/>
              <a:t>‹Nr.›</a:t>
            </a:fld>
            <a:endParaRPr lang="de-DE"/>
          </a:p>
        </p:txBody>
      </p:sp>
    </p:spTree>
    <p:extLst>
      <p:ext uri="{BB962C8B-B14F-4D97-AF65-F5344CB8AC3E}">
        <p14:creationId xmlns:p14="http://schemas.microsoft.com/office/powerpoint/2010/main" val="5485873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E21A18E9-0BAA-414D-8530-61D33E521EC3}"/>
              </a:ext>
            </a:extLst>
          </p:cNvPr>
          <p:cNvSpPr>
            <a:spLocks noGrp="1"/>
          </p:cNvSpPr>
          <p:nvPr>
            <p:ph type="dt" sz="half" idx="10"/>
          </p:nvPr>
        </p:nvSpPr>
        <p:spPr/>
        <p:txBody>
          <a:bodyPr/>
          <a:lstStyle/>
          <a:p>
            <a:fld id="{B1A11F6E-F4A1-4CB2-9E07-A3215E3DB747}" type="datetimeFigureOut">
              <a:rPr lang="de-DE" smtClean="0"/>
              <a:t>22.11.2023</a:t>
            </a:fld>
            <a:endParaRPr lang="de-DE"/>
          </a:p>
        </p:txBody>
      </p:sp>
      <p:sp>
        <p:nvSpPr>
          <p:cNvPr id="3" name="Fußzeilenplatzhalter 2">
            <a:extLst>
              <a:ext uri="{FF2B5EF4-FFF2-40B4-BE49-F238E27FC236}">
                <a16:creationId xmlns:a16="http://schemas.microsoft.com/office/drawing/2014/main" id="{C136D66D-D73D-4C28-BAD4-AC4179E784D1}"/>
              </a:ext>
            </a:extLst>
          </p:cNvPr>
          <p:cNvSpPr>
            <a:spLocks noGrp="1"/>
          </p:cNvSpPr>
          <p:nvPr>
            <p:ph type="ftr" sz="quarter" idx="11"/>
          </p:nvPr>
        </p:nvSpPr>
        <p:spPr/>
        <p:txBody>
          <a:bodyPr/>
          <a:lstStyle/>
          <a:p>
            <a:endParaRPr lang="de-DE"/>
          </a:p>
        </p:txBody>
      </p:sp>
      <p:sp>
        <p:nvSpPr>
          <p:cNvPr id="4" name="Foliennummernplatzhalter 3">
            <a:extLst>
              <a:ext uri="{FF2B5EF4-FFF2-40B4-BE49-F238E27FC236}">
                <a16:creationId xmlns:a16="http://schemas.microsoft.com/office/drawing/2014/main" id="{F5A9542E-8DD4-42CF-AF99-D0E68EAA5676}"/>
              </a:ext>
            </a:extLst>
          </p:cNvPr>
          <p:cNvSpPr>
            <a:spLocks noGrp="1"/>
          </p:cNvSpPr>
          <p:nvPr>
            <p:ph type="sldNum" sz="quarter" idx="12"/>
          </p:nvPr>
        </p:nvSpPr>
        <p:spPr/>
        <p:txBody>
          <a:bodyPr/>
          <a:lstStyle/>
          <a:p>
            <a:fld id="{6B9CB497-B944-437E-8A60-06DD1478284F}" type="slidenum">
              <a:rPr lang="de-DE" smtClean="0"/>
              <a:t>‹Nr.›</a:t>
            </a:fld>
            <a:endParaRPr lang="de-DE"/>
          </a:p>
        </p:txBody>
      </p:sp>
    </p:spTree>
    <p:extLst>
      <p:ext uri="{BB962C8B-B14F-4D97-AF65-F5344CB8AC3E}">
        <p14:creationId xmlns:p14="http://schemas.microsoft.com/office/powerpoint/2010/main" val="36498647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B91A233-5F41-40FA-B1CE-7AE8CBCF5809}"/>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p>
        </p:txBody>
      </p:sp>
      <p:sp>
        <p:nvSpPr>
          <p:cNvPr id="3" name="Inhaltsplatzhalter 2">
            <a:extLst>
              <a:ext uri="{FF2B5EF4-FFF2-40B4-BE49-F238E27FC236}">
                <a16:creationId xmlns:a16="http://schemas.microsoft.com/office/drawing/2014/main" id="{D32007AF-8093-48F9-892E-7491C2AC27E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Textplatzhalter 3">
            <a:extLst>
              <a:ext uri="{FF2B5EF4-FFF2-40B4-BE49-F238E27FC236}">
                <a16:creationId xmlns:a16="http://schemas.microsoft.com/office/drawing/2014/main" id="{DC93FEFC-C398-4F9D-B65A-56E6492CB65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77E27ED2-9817-47D7-9E48-459DA7E92FA1}"/>
              </a:ext>
            </a:extLst>
          </p:cNvPr>
          <p:cNvSpPr>
            <a:spLocks noGrp="1"/>
          </p:cNvSpPr>
          <p:nvPr>
            <p:ph type="dt" sz="half" idx="10"/>
          </p:nvPr>
        </p:nvSpPr>
        <p:spPr/>
        <p:txBody>
          <a:bodyPr/>
          <a:lstStyle/>
          <a:p>
            <a:fld id="{B1A11F6E-F4A1-4CB2-9E07-A3215E3DB747}" type="datetimeFigureOut">
              <a:rPr lang="de-DE" smtClean="0"/>
              <a:t>22.11.2023</a:t>
            </a:fld>
            <a:endParaRPr lang="de-DE"/>
          </a:p>
        </p:txBody>
      </p:sp>
      <p:sp>
        <p:nvSpPr>
          <p:cNvPr id="6" name="Fußzeilenplatzhalter 5">
            <a:extLst>
              <a:ext uri="{FF2B5EF4-FFF2-40B4-BE49-F238E27FC236}">
                <a16:creationId xmlns:a16="http://schemas.microsoft.com/office/drawing/2014/main" id="{F936B223-04B8-4FA8-BB1E-1EDD56C97A1F}"/>
              </a:ext>
            </a:extLst>
          </p:cNvPr>
          <p:cNvSpPr>
            <a:spLocks noGrp="1"/>
          </p:cNvSpPr>
          <p:nvPr>
            <p:ph type="ftr" sz="quarter" idx="11"/>
          </p:nvPr>
        </p:nvSpPr>
        <p:spPr/>
        <p:txBody>
          <a:bodyPr/>
          <a:lstStyle/>
          <a:p>
            <a:endParaRPr lang="de-DE"/>
          </a:p>
        </p:txBody>
      </p:sp>
      <p:sp>
        <p:nvSpPr>
          <p:cNvPr id="7" name="Foliennummernplatzhalter 6">
            <a:extLst>
              <a:ext uri="{FF2B5EF4-FFF2-40B4-BE49-F238E27FC236}">
                <a16:creationId xmlns:a16="http://schemas.microsoft.com/office/drawing/2014/main" id="{30D9B6FA-E357-443D-A57A-639C0DFACF7C}"/>
              </a:ext>
            </a:extLst>
          </p:cNvPr>
          <p:cNvSpPr>
            <a:spLocks noGrp="1"/>
          </p:cNvSpPr>
          <p:nvPr>
            <p:ph type="sldNum" sz="quarter" idx="12"/>
          </p:nvPr>
        </p:nvSpPr>
        <p:spPr/>
        <p:txBody>
          <a:bodyPr/>
          <a:lstStyle/>
          <a:p>
            <a:fld id="{6B9CB497-B944-437E-8A60-06DD1478284F}" type="slidenum">
              <a:rPr lang="de-DE" smtClean="0"/>
              <a:t>‹Nr.›</a:t>
            </a:fld>
            <a:endParaRPr lang="de-DE"/>
          </a:p>
        </p:txBody>
      </p:sp>
    </p:spTree>
    <p:extLst>
      <p:ext uri="{BB962C8B-B14F-4D97-AF65-F5344CB8AC3E}">
        <p14:creationId xmlns:p14="http://schemas.microsoft.com/office/powerpoint/2010/main" val="12630032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FD43A5B-EF55-475D-85A9-C635853A5157}"/>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p>
        </p:txBody>
      </p:sp>
      <p:sp>
        <p:nvSpPr>
          <p:cNvPr id="3" name="Bildplatzhalter 2">
            <a:extLst>
              <a:ext uri="{FF2B5EF4-FFF2-40B4-BE49-F238E27FC236}">
                <a16:creationId xmlns:a16="http://schemas.microsoft.com/office/drawing/2014/main" id="{4C35438D-E6F5-49D5-B67D-A8B9DB2D35D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DE"/>
          </a:p>
        </p:txBody>
      </p:sp>
      <p:sp>
        <p:nvSpPr>
          <p:cNvPr id="4" name="Textplatzhalter 3">
            <a:extLst>
              <a:ext uri="{FF2B5EF4-FFF2-40B4-BE49-F238E27FC236}">
                <a16:creationId xmlns:a16="http://schemas.microsoft.com/office/drawing/2014/main" id="{D4C5036A-7DEF-47A3-B5F9-206AA54D520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AB51A4B9-2E45-493A-B6F5-6A3A6B7D2982}"/>
              </a:ext>
            </a:extLst>
          </p:cNvPr>
          <p:cNvSpPr>
            <a:spLocks noGrp="1"/>
          </p:cNvSpPr>
          <p:nvPr>
            <p:ph type="dt" sz="half" idx="10"/>
          </p:nvPr>
        </p:nvSpPr>
        <p:spPr/>
        <p:txBody>
          <a:bodyPr/>
          <a:lstStyle/>
          <a:p>
            <a:fld id="{B1A11F6E-F4A1-4CB2-9E07-A3215E3DB747}" type="datetimeFigureOut">
              <a:rPr lang="de-DE" smtClean="0"/>
              <a:t>22.11.2023</a:t>
            </a:fld>
            <a:endParaRPr lang="de-DE"/>
          </a:p>
        </p:txBody>
      </p:sp>
      <p:sp>
        <p:nvSpPr>
          <p:cNvPr id="6" name="Fußzeilenplatzhalter 5">
            <a:extLst>
              <a:ext uri="{FF2B5EF4-FFF2-40B4-BE49-F238E27FC236}">
                <a16:creationId xmlns:a16="http://schemas.microsoft.com/office/drawing/2014/main" id="{2234AB9D-847D-4613-B6D0-C81425AF9C15}"/>
              </a:ext>
            </a:extLst>
          </p:cNvPr>
          <p:cNvSpPr>
            <a:spLocks noGrp="1"/>
          </p:cNvSpPr>
          <p:nvPr>
            <p:ph type="ftr" sz="quarter" idx="11"/>
          </p:nvPr>
        </p:nvSpPr>
        <p:spPr/>
        <p:txBody>
          <a:bodyPr/>
          <a:lstStyle/>
          <a:p>
            <a:endParaRPr lang="de-DE"/>
          </a:p>
        </p:txBody>
      </p:sp>
      <p:sp>
        <p:nvSpPr>
          <p:cNvPr id="7" name="Foliennummernplatzhalter 6">
            <a:extLst>
              <a:ext uri="{FF2B5EF4-FFF2-40B4-BE49-F238E27FC236}">
                <a16:creationId xmlns:a16="http://schemas.microsoft.com/office/drawing/2014/main" id="{1FADFB82-65F9-4C8E-A8AA-3A358AB68618}"/>
              </a:ext>
            </a:extLst>
          </p:cNvPr>
          <p:cNvSpPr>
            <a:spLocks noGrp="1"/>
          </p:cNvSpPr>
          <p:nvPr>
            <p:ph type="sldNum" sz="quarter" idx="12"/>
          </p:nvPr>
        </p:nvSpPr>
        <p:spPr/>
        <p:txBody>
          <a:bodyPr/>
          <a:lstStyle/>
          <a:p>
            <a:fld id="{6B9CB497-B944-437E-8A60-06DD1478284F}" type="slidenum">
              <a:rPr lang="de-DE" smtClean="0"/>
              <a:t>‹Nr.›</a:t>
            </a:fld>
            <a:endParaRPr lang="de-DE"/>
          </a:p>
        </p:txBody>
      </p:sp>
    </p:spTree>
    <p:extLst>
      <p:ext uri="{BB962C8B-B14F-4D97-AF65-F5344CB8AC3E}">
        <p14:creationId xmlns:p14="http://schemas.microsoft.com/office/powerpoint/2010/main" val="36448292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39BFB16-9666-4400-94D3-D89F7BC67C2A}"/>
              </a:ext>
            </a:extLst>
          </p:cNvPr>
          <p:cNvSpPr>
            <a:spLocks noGrp="1"/>
          </p:cNvSpPr>
          <p:nvPr>
            <p:ph type="title"/>
          </p:nvPr>
        </p:nvSpPr>
        <p:spPr/>
        <p:txBody>
          <a:bodyPr/>
          <a:lstStyle/>
          <a:p>
            <a:r>
              <a:rPr lang="de-DE"/>
              <a:t>Mastertitelformat bearbeiten</a:t>
            </a:r>
          </a:p>
        </p:txBody>
      </p:sp>
      <p:sp>
        <p:nvSpPr>
          <p:cNvPr id="3" name="Vertikaler Textplatzhalter 2">
            <a:extLst>
              <a:ext uri="{FF2B5EF4-FFF2-40B4-BE49-F238E27FC236}">
                <a16:creationId xmlns:a16="http://schemas.microsoft.com/office/drawing/2014/main" id="{302970F3-575D-420E-8F8D-5232B89188D8}"/>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C434B3C0-B5DD-4D70-B036-74CEEB32B2D0}"/>
              </a:ext>
            </a:extLst>
          </p:cNvPr>
          <p:cNvSpPr>
            <a:spLocks noGrp="1"/>
          </p:cNvSpPr>
          <p:nvPr>
            <p:ph type="dt" sz="half" idx="10"/>
          </p:nvPr>
        </p:nvSpPr>
        <p:spPr/>
        <p:txBody>
          <a:bodyPr/>
          <a:lstStyle/>
          <a:p>
            <a:fld id="{B1A11F6E-F4A1-4CB2-9E07-A3215E3DB747}" type="datetimeFigureOut">
              <a:rPr lang="de-DE" smtClean="0"/>
              <a:t>22.11.2023</a:t>
            </a:fld>
            <a:endParaRPr lang="de-DE"/>
          </a:p>
        </p:txBody>
      </p:sp>
      <p:sp>
        <p:nvSpPr>
          <p:cNvPr id="5" name="Fußzeilenplatzhalter 4">
            <a:extLst>
              <a:ext uri="{FF2B5EF4-FFF2-40B4-BE49-F238E27FC236}">
                <a16:creationId xmlns:a16="http://schemas.microsoft.com/office/drawing/2014/main" id="{9053D043-6EB2-4284-B41A-94537C02FACD}"/>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A80CF036-D1F3-49C8-8D9C-52A95EFBB9A8}"/>
              </a:ext>
            </a:extLst>
          </p:cNvPr>
          <p:cNvSpPr>
            <a:spLocks noGrp="1"/>
          </p:cNvSpPr>
          <p:nvPr>
            <p:ph type="sldNum" sz="quarter" idx="12"/>
          </p:nvPr>
        </p:nvSpPr>
        <p:spPr/>
        <p:txBody>
          <a:bodyPr/>
          <a:lstStyle/>
          <a:p>
            <a:fld id="{6B9CB497-B944-437E-8A60-06DD1478284F}" type="slidenum">
              <a:rPr lang="de-DE" smtClean="0"/>
              <a:t>‹Nr.›</a:t>
            </a:fld>
            <a:endParaRPr lang="de-DE"/>
          </a:p>
        </p:txBody>
      </p:sp>
    </p:spTree>
    <p:extLst>
      <p:ext uri="{BB962C8B-B14F-4D97-AF65-F5344CB8AC3E}">
        <p14:creationId xmlns:p14="http://schemas.microsoft.com/office/powerpoint/2010/main" val="24693370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A8697749-8B1C-4333-BAA8-7B7672922C52}"/>
              </a:ext>
            </a:extLst>
          </p:cNvPr>
          <p:cNvSpPr>
            <a:spLocks noGrp="1"/>
          </p:cNvSpPr>
          <p:nvPr>
            <p:ph type="title" orient="vert"/>
          </p:nvPr>
        </p:nvSpPr>
        <p:spPr>
          <a:xfrm>
            <a:off x="8724900" y="365125"/>
            <a:ext cx="2628900" cy="5811838"/>
          </a:xfrm>
        </p:spPr>
        <p:txBody>
          <a:bodyPr vert="eaVert"/>
          <a:lstStyle/>
          <a:p>
            <a:r>
              <a:rPr lang="de-DE"/>
              <a:t>Mastertitelformat bearbeiten</a:t>
            </a:r>
          </a:p>
        </p:txBody>
      </p:sp>
      <p:sp>
        <p:nvSpPr>
          <p:cNvPr id="3" name="Vertikaler Textplatzhalter 2">
            <a:extLst>
              <a:ext uri="{FF2B5EF4-FFF2-40B4-BE49-F238E27FC236}">
                <a16:creationId xmlns:a16="http://schemas.microsoft.com/office/drawing/2014/main" id="{B79A1185-7DCC-4DE6-9009-C98F005FA8F5}"/>
              </a:ext>
            </a:extLst>
          </p:cNvPr>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6694FA87-7364-4DE1-A85E-7397432BB7B6}"/>
              </a:ext>
            </a:extLst>
          </p:cNvPr>
          <p:cNvSpPr>
            <a:spLocks noGrp="1"/>
          </p:cNvSpPr>
          <p:nvPr>
            <p:ph type="dt" sz="half" idx="10"/>
          </p:nvPr>
        </p:nvSpPr>
        <p:spPr/>
        <p:txBody>
          <a:bodyPr/>
          <a:lstStyle/>
          <a:p>
            <a:fld id="{B1A11F6E-F4A1-4CB2-9E07-A3215E3DB747}" type="datetimeFigureOut">
              <a:rPr lang="de-DE" smtClean="0"/>
              <a:t>22.11.2023</a:t>
            </a:fld>
            <a:endParaRPr lang="de-DE"/>
          </a:p>
        </p:txBody>
      </p:sp>
      <p:sp>
        <p:nvSpPr>
          <p:cNvPr id="5" name="Fußzeilenplatzhalter 4">
            <a:extLst>
              <a:ext uri="{FF2B5EF4-FFF2-40B4-BE49-F238E27FC236}">
                <a16:creationId xmlns:a16="http://schemas.microsoft.com/office/drawing/2014/main" id="{7437526E-1E49-4C19-AE9C-74761977E679}"/>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CA4F7877-0613-4B07-A1BF-8B3E65F81A95}"/>
              </a:ext>
            </a:extLst>
          </p:cNvPr>
          <p:cNvSpPr>
            <a:spLocks noGrp="1"/>
          </p:cNvSpPr>
          <p:nvPr>
            <p:ph type="sldNum" sz="quarter" idx="12"/>
          </p:nvPr>
        </p:nvSpPr>
        <p:spPr/>
        <p:txBody>
          <a:bodyPr/>
          <a:lstStyle/>
          <a:p>
            <a:fld id="{6B9CB497-B944-437E-8A60-06DD1478284F}" type="slidenum">
              <a:rPr lang="de-DE" smtClean="0"/>
              <a:t>‹Nr.›</a:t>
            </a:fld>
            <a:endParaRPr lang="de-DE"/>
          </a:p>
        </p:txBody>
      </p:sp>
    </p:spTree>
    <p:extLst>
      <p:ext uri="{BB962C8B-B14F-4D97-AF65-F5344CB8AC3E}">
        <p14:creationId xmlns:p14="http://schemas.microsoft.com/office/powerpoint/2010/main" val="39998296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609868BA-BCF5-4FBD-9D38-FCCEF2B0CE0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a:t>Mastertitelformat bearbeiten</a:t>
            </a:r>
          </a:p>
        </p:txBody>
      </p:sp>
      <p:sp>
        <p:nvSpPr>
          <p:cNvPr id="3" name="Textplatzhalter 2">
            <a:extLst>
              <a:ext uri="{FF2B5EF4-FFF2-40B4-BE49-F238E27FC236}">
                <a16:creationId xmlns:a16="http://schemas.microsoft.com/office/drawing/2014/main" id="{5EE699F7-1C56-4818-9E33-4E84C772EE4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C03AB08F-4D35-4C6C-AFD6-031E876E385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1A11F6E-F4A1-4CB2-9E07-A3215E3DB747}" type="datetimeFigureOut">
              <a:rPr lang="de-DE" smtClean="0"/>
              <a:t>22.11.2023</a:t>
            </a:fld>
            <a:endParaRPr lang="de-DE"/>
          </a:p>
        </p:txBody>
      </p:sp>
      <p:sp>
        <p:nvSpPr>
          <p:cNvPr id="5" name="Fußzeilenplatzhalter 4">
            <a:extLst>
              <a:ext uri="{FF2B5EF4-FFF2-40B4-BE49-F238E27FC236}">
                <a16:creationId xmlns:a16="http://schemas.microsoft.com/office/drawing/2014/main" id="{9F18F1A2-109C-49B2-9B56-720D8F7C6FD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de-DE"/>
          </a:p>
        </p:txBody>
      </p:sp>
      <p:sp>
        <p:nvSpPr>
          <p:cNvPr id="6" name="Foliennummernplatzhalter 5">
            <a:extLst>
              <a:ext uri="{FF2B5EF4-FFF2-40B4-BE49-F238E27FC236}">
                <a16:creationId xmlns:a16="http://schemas.microsoft.com/office/drawing/2014/main" id="{195AF2C9-87E4-4726-836C-0FEF349DDD8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B9CB497-B944-437E-8A60-06DD1478284F}" type="slidenum">
              <a:rPr lang="de-DE" smtClean="0"/>
              <a:t>‹Nr.›</a:t>
            </a:fld>
            <a:endParaRPr lang="de-DE"/>
          </a:p>
        </p:txBody>
      </p:sp>
    </p:spTree>
    <p:extLst>
      <p:ext uri="{BB962C8B-B14F-4D97-AF65-F5344CB8AC3E}">
        <p14:creationId xmlns:p14="http://schemas.microsoft.com/office/powerpoint/2010/main" val="35056555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a:extLst>
              <a:ext uri="{FF2B5EF4-FFF2-40B4-BE49-F238E27FC236}">
                <a16:creationId xmlns:a16="http://schemas.microsoft.com/office/drawing/2014/main" id="{17B59DB7-9896-4D94-9D00-69B417DE7EE0}"/>
              </a:ext>
            </a:extLst>
          </p:cNvPr>
          <p:cNvPicPr>
            <a:picLocks noChangeAspect="1"/>
          </p:cNvPicPr>
          <p:nvPr/>
        </p:nvPicPr>
        <p:blipFill>
          <a:blip r:embed="rId2"/>
          <a:stretch>
            <a:fillRect/>
          </a:stretch>
        </p:blipFill>
        <p:spPr>
          <a:xfrm>
            <a:off x="1" y="-1605"/>
            <a:ext cx="12192000" cy="6861210"/>
          </a:xfrm>
          <a:prstGeom prst="rect">
            <a:avLst/>
          </a:prstGeom>
        </p:spPr>
      </p:pic>
    </p:spTree>
    <p:extLst>
      <p:ext uri="{BB962C8B-B14F-4D97-AF65-F5344CB8AC3E}">
        <p14:creationId xmlns:p14="http://schemas.microsoft.com/office/powerpoint/2010/main" val="14174186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 name="Grafik 4" descr="Die Familie von Alexis auf dem Weg vor ihrem Haus, daneben viele Blumen &#10;&#10;Automatisch generierte Beschreibung">
            <a:extLst>
              <a:ext uri="{FF2B5EF4-FFF2-40B4-BE49-F238E27FC236}">
                <a16:creationId xmlns:a16="http://schemas.microsoft.com/office/drawing/2014/main" id="{A6F96C11-699A-4C1B-B96C-AE2360DA122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52927" y="0"/>
            <a:ext cx="10286145" cy="6858000"/>
          </a:xfrm>
          <a:prstGeom prst="rect">
            <a:avLst/>
          </a:prstGeom>
        </p:spPr>
      </p:pic>
    </p:spTree>
    <p:extLst>
      <p:ext uri="{BB962C8B-B14F-4D97-AF65-F5344CB8AC3E}">
        <p14:creationId xmlns:p14="http://schemas.microsoft.com/office/powerpoint/2010/main" val="32197385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descr="Ein Bild, das draußen, Kleidung, Himmel, Person enthält.&#10;&#10;Automatisch generierte Beschreibung">
            <a:extLst>
              <a:ext uri="{FF2B5EF4-FFF2-40B4-BE49-F238E27FC236}">
                <a16:creationId xmlns:a16="http://schemas.microsoft.com/office/drawing/2014/main" id="{5A0C13F5-C31C-4E87-8C71-B42F7AB9901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52927" y="0"/>
            <a:ext cx="10286145" cy="6858000"/>
          </a:xfrm>
          <a:prstGeom prst="rect">
            <a:avLst/>
          </a:prstGeom>
        </p:spPr>
      </p:pic>
    </p:spTree>
    <p:extLst>
      <p:ext uri="{BB962C8B-B14F-4D97-AF65-F5344CB8AC3E}">
        <p14:creationId xmlns:p14="http://schemas.microsoft.com/office/powerpoint/2010/main" val="30389978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descr="Ein Bild, das draußen, Person, Kleidung, Pflanze enthält.&#10;&#10;Automatisch generierte Beschreibung">
            <a:extLst>
              <a:ext uri="{FF2B5EF4-FFF2-40B4-BE49-F238E27FC236}">
                <a16:creationId xmlns:a16="http://schemas.microsoft.com/office/drawing/2014/main" id="{01801E10-4376-4206-9D0A-CE4DF618CA0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52927" y="0"/>
            <a:ext cx="10286145" cy="6858000"/>
          </a:xfrm>
          <a:prstGeom prst="rect">
            <a:avLst/>
          </a:prstGeom>
        </p:spPr>
      </p:pic>
    </p:spTree>
    <p:extLst>
      <p:ext uri="{BB962C8B-B14F-4D97-AF65-F5344CB8AC3E}">
        <p14:creationId xmlns:p14="http://schemas.microsoft.com/office/powerpoint/2010/main" val="25291807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descr="Ein Bild, das draußen, Fahrrad, Fahrradreifen, Baum enthält.&#10;&#10;Automatisch generierte Beschreibung">
            <a:extLst>
              <a:ext uri="{FF2B5EF4-FFF2-40B4-BE49-F238E27FC236}">
                <a16:creationId xmlns:a16="http://schemas.microsoft.com/office/drawing/2014/main" id="{2485D5D5-E9AE-4880-8A71-DC729FD9E5E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52927" y="0"/>
            <a:ext cx="10286145" cy="6858000"/>
          </a:xfrm>
          <a:prstGeom prst="rect">
            <a:avLst/>
          </a:prstGeom>
        </p:spPr>
      </p:pic>
    </p:spTree>
    <p:extLst>
      <p:ext uri="{BB962C8B-B14F-4D97-AF65-F5344CB8AC3E}">
        <p14:creationId xmlns:p14="http://schemas.microsoft.com/office/powerpoint/2010/main" val="40550257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descr="Ein Bild, das draußen, Baum, Pflanze, Dschungel enthält.&#10;&#10;Automatisch generierte Beschreibung">
            <a:extLst>
              <a:ext uri="{FF2B5EF4-FFF2-40B4-BE49-F238E27FC236}">
                <a16:creationId xmlns:a16="http://schemas.microsoft.com/office/drawing/2014/main" id="{56A38D78-8533-4358-AADB-6095FB3B9D3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52927" y="0"/>
            <a:ext cx="10286145" cy="6858000"/>
          </a:xfrm>
          <a:prstGeom prst="rect">
            <a:avLst/>
          </a:prstGeom>
        </p:spPr>
      </p:pic>
    </p:spTree>
    <p:extLst>
      <p:ext uri="{BB962C8B-B14F-4D97-AF65-F5344CB8AC3E}">
        <p14:creationId xmlns:p14="http://schemas.microsoft.com/office/powerpoint/2010/main" val="21190489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descr="Ein Bild, das Person, Kleidung, draußen, Getränk enthält.&#10;&#10;Automatisch generierte Beschreibung">
            <a:extLst>
              <a:ext uri="{FF2B5EF4-FFF2-40B4-BE49-F238E27FC236}">
                <a16:creationId xmlns:a16="http://schemas.microsoft.com/office/drawing/2014/main" id="{03680BEC-ACD7-492B-88B3-49DEA3C0FBF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52927" y="0"/>
            <a:ext cx="10286145" cy="6858000"/>
          </a:xfrm>
          <a:prstGeom prst="rect">
            <a:avLst/>
          </a:prstGeom>
        </p:spPr>
      </p:pic>
    </p:spTree>
    <p:extLst>
      <p:ext uri="{BB962C8B-B14F-4D97-AF65-F5344CB8AC3E}">
        <p14:creationId xmlns:p14="http://schemas.microsoft.com/office/powerpoint/2010/main" val="27362404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descr="Ein Bild, das Person, Kleidung, draußen, Baum enthält.&#10;&#10;Automatisch generierte Beschreibung">
            <a:extLst>
              <a:ext uri="{FF2B5EF4-FFF2-40B4-BE49-F238E27FC236}">
                <a16:creationId xmlns:a16="http://schemas.microsoft.com/office/drawing/2014/main" id="{33980B28-3B3F-46D4-AD9E-4E0E400DFF6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52927" y="0"/>
            <a:ext cx="10286145" cy="6858000"/>
          </a:xfrm>
          <a:prstGeom prst="rect">
            <a:avLst/>
          </a:prstGeom>
        </p:spPr>
      </p:pic>
    </p:spTree>
    <p:extLst>
      <p:ext uri="{BB962C8B-B14F-4D97-AF65-F5344CB8AC3E}">
        <p14:creationId xmlns:p14="http://schemas.microsoft.com/office/powerpoint/2010/main" val="23275747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descr="Ein Bild, das Gebäude, Kleidung, Gelände, Person enthält.&#10;&#10;Automatisch generierte Beschreibung">
            <a:extLst>
              <a:ext uri="{FF2B5EF4-FFF2-40B4-BE49-F238E27FC236}">
                <a16:creationId xmlns:a16="http://schemas.microsoft.com/office/drawing/2014/main" id="{972B7A85-6DD1-4CE8-8572-50E3FC1A8F4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52927" y="0"/>
            <a:ext cx="10286145" cy="6858000"/>
          </a:xfrm>
          <a:prstGeom prst="rect">
            <a:avLst/>
          </a:prstGeom>
        </p:spPr>
      </p:pic>
    </p:spTree>
    <p:extLst>
      <p:ext uri="{BB962C8B-B14F-4D97-AF65-F5344CB8AC3E}">
        <p14:creationId xmlns:p14="http://schemas.microsoft.com/office/powerpoint/2010/main" val="28418430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descr="Ein Bild, das Kleidung, Person, Menschliches Gesicht, Lächeln enthält.&#10;&#10;Automatisch generierte Beschreibung">
            <a:extLst>
              <a:ext uri="{FF2B5EF4-FFF2-40B4-BE49-F238E27FC236}">
                <a16:creationId xmlns:a16="http://schemas.microsoft.com/office/drawing/2014/main" id="{D805004B-A85E-49F2-8482-7B79C8E5D85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52927" y="0"/>
            <a:ext cx="10286145" cy="6858000"/>
          </a:xfrm>
          <a:prstGeom prst="rect">
            <a:avLst/>
          </a:prstGeom>
        </p:spPr>
      </p:pic>
    </p:spTree>
    <p:extLst>
      <p:ext uri="{BB962C8B-B14F-4D97-AF65-F5344CB8AC3E}">
        <p14:creationId xmlns:p14="http://schemas.microsoft.com/office/powerpoint/2010/main" val="27693444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descr="Ein Bild, das draußen, Pflanze, Kleidung, Person enthält.&#10;&#10;Automatisch generierte Beschreibung">
            <a:extLst>
              <a:ext uri="{FF2B5EF4-FFF2-40B4-BE49-F238E27FC236}">
                <a16:creationId xmlns:a16="http://schemas.microsoft.com/office/drawing/2014/main" id="{7C7C1569-9D77-49B5-8AC5-62BCA894110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52927" y="0"/>
            <a:ext cx="10286145" cy="6858000"/>
          </a:xfrm>
          <a:prstGeom prst="rect">
            <a:avLst/>
          </a:prstGeom>
        </p:spPr>
      </p:pic>
    </p:spTree>
    <p:extLst>
      <p:ext uri="{BB962C8B-B14F-4D97-AF65-F5344CB8AC3E}">
        <p14:creationId xmlns:p14="http://schemas.microsoft.com/office/powerpoint/2010/main" val="29397391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descr="Ein Bild, das Person, Kleidung, Essen, Im Haus enthält.&#10;&#10;Automatisch generierte Beschreibung">
            <a:extLst>
              <a:ext uri="{FF2B5EF4-FFF2-40B4-BE49-F238E27FC236}">
                <a16:creationId xmlns:a16="http://schemas.microsoft.com/office/drawing/2014/main" id="{CA4E660A-296F-46AE-8067-7E4FA3223D6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52927" y="0"/>
            <a:ext cx="10286145" cy="6858000"/>
          </a:xfrm>
          <a:prstGeom prst="rect">
            <a:avLst/>
          </a:prstGeom>
        </p:spPr>
      </p:pic>
    </p:spTree>
    <p:extLst>
      <p:ext uri="{BB962C8B-B14F-4D97-AF65-F5344CB8AC3E}">
        <p14:creationId xmlns:p14="http://schemas.microsoft.com/office/powerpoint/2010/main" val="19968675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descr="Ein Bild, das Person, Kleidung, Mahlzeit, Essen enthält.&#10;&#10;Automatisch generierte Beschreibung">
            <a:extLst>
              <a:ext uri="{FF2B5EF4-FFF2-40B4-BE49-F238E27FC236}">
                <a16:creationId xmlns:a16="http://schemas.microsoft.com/office/drawing/2014/main" id="{39792351-2B82-4DFE-A3D6-4815E1313DB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52927" y="0"/>
            <a:ext cx="10286145" cy="6858000"/>
          </a:xfrm>
          <a:prstGeom prst="rect">
            <a:avLst/>
          </a:prstGeom>
        </p:spPr>
      </p:pic>
    </p:spTree>
    <p:extLst>
      <p:ext uri="{BB962C8B-B14F-4D97-AF65-F5344CB8AC3E}">
        <p14:creationId xmlns:p14="http://schemas.microsoft.com/office/powerpoint/2010/main" val="12359567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descr="Ein Bild, das Pflanze, draußen, Baum, Person enthält.&#10;&#10;Automatisch generierte Beschreibung">
            <a:extLst>
              <a:ext uri="{FF2B5EF4-FFF2-40B4-BE49-F238E27FC236}">
                <a16:creationId xmlns:a16="http://schemas.microsoft.com/office/drawing/2014/main" id="{861E3DBE-EE61-4714-9325-0DA58631B0C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51645" y="0"/>
            <a:ext cx="10288710" cy="6858000"/>
          </a:xfrm>
          <a:prstGeom prst="rect">
            <a:avLst/>
          </a:prstGeom>
        </p:spPr>
      </p:pic>
    </p:spTree>
    <p:extLst>
      <p:ext uri="{BB962C8B-B14F-4D97-AF65-F5344CB8AC3E}">
        <p14:creationId xmlns:p14="http://schemas.microsoft.com/office/powerpoint/2010/main" val="34139140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descr="Ein Bild, das Im Haus, Snack, Behälter für Lebensmittellagerung, Einmachglas enthält.&#10;&#10;Automatisch generierte Beschreibung">
            <a:extLst>
              <a:ext uri="{FF2B5EF4-FFF2-40B4-BE49-F238E27FC236}">
                <a16:creationId xmlns:a16="http://schemas.microsoft.com/office/drawing/2014/main" id="{08FB79AD-4F27-4226-9444-B23A571D611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52927" y="0"/>
            <a:ext cx="10286145" cy="6858000"/>
          </a:xfrm>
          <a:prstGeom prst="rect">
            <a:avLst/>
          </a:prstGeom>
        </p:spPr>
      </p:pic>
    </p:spTree>
    <p:extLst>
      <p:ext uri="{BB962C8B-B14F-4D97-AF65-F5344CB8AC3E}">
        <p14:creationId xmlns:p14="http://schemas.microsoft.com/office/powerpoint/2010/main" val="21242837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descr="Ein Bild, das Kleidung, Person, Mann, Menschliches Gesicht enthält.&#10;&#10;Automatisch generierte Beschreibung">
            <a:extLst>
              <a:ext uri="{FF2B5EF4-FFF2-40B4-BE49-F238E27FC236}">
                <a16:creationId xmlns:a16="http://schemas.microsoft.com/office/drawing/2014/main" id="{A2C7C151-796D-479C-85C5-FD0AC7705A1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51645" y="0"/>
            <a:ext cx="10288710" cy="6858000"/>
          </a:xfrm>
          <a:prstGeom prst="rect">
            <a:avLst/>
          </a:prstGeom>
        </p:spPr>
      </p:pic>
    </p:spTree>
    <p:extLst>
      <p:ext uri="{BB962C8B-B14F-4D97-AF65-F5344CB8AC3E}">
        <p14:creationId xmlns:p14="http://schemas.microsoft.com/office/powerpoint/2010/main" val="33106541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descr="Ein Bild, das Blumendesign, Blume, Gelände, Blumenstecken enthält.&#10;&#10;Automatisch generierte Beschreibung">
            <a:extLst>
              <a:ext uri="{FF2B5EF4-FFF2-40B4-BE49-F238E27FC236}">
                <a16:creationId xmlns:a16="http://schemas.microsoft.com/office/drawing/2014/main" id="{8E712A8E-3BA4-4591-9AFF-2251DA0A620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541859" y="0"/>
            <a:ext cx="9108281" cy="6858000"/>
          </a:xfrm>
          <a:prstGeom prst="rect">
            <a:avLst/>
          </a:prstGeom>
        </p:spPr>
      </p:pic>
    </p:spTree>
    <p:extLst>
      <p:ext uri="{BB962C8B-B14F-4D97-AF65-F5344CB8AC3E}">
        <p14:creationId xmlns:p14="http://schemas.microsoft.com/office/powerpoint/2010/main" val="2719626573"/>
      </p:ext>
    </p:extLst>
  </p:cSld>
  <p:clrMapOvr>
    <a:masterClrMapping/>
  </p:clrMapOvr>
</p:sld>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1219</Words>
  <Application>Microsoft Office PowerPoint</Application>
  <PresentationFormat>Breitbild</PresentationFormat>
  <Paragraphs>120</Paragraphs>
  <Slides>17</Slides>
  <Notes>16</Notes>
  <HiddenSlides>0</HiddenSlides>
  <MMClips>0</MMClips>
  <ScaleCrop>false</ScaleCrop>
  <HeadingPairs>
    <vt:vector size="6" baseType="variant">
      <vt:variant>
        <vt:lpstr>Verwendete Schriftarten</vt:lpstr>
      </vt:variant>
      <vt:variant>
        <vt:i4>3</vt:i4>
      </vt:variant>
      <vt:variant>
        <vt:lpstr>Design</vt:lpstr>
      </vt:variant>
      <vt:variant>
        <vt:i4>1</vt:i4>
      </vt:variant>
      <vt:variant>
        <vt:lpstr>Folientitel</vt:lpstr>
      </vt:variant>
      <vt:variant>
        <vt:i4>17</vt:i4>
      </vt:variant>
    </vt:vector>
  </HeadingPairs>
  <TitlesOfParts>
    <vt:vector size="21" baseType="lpstr">
      <vt:lpstr>Arial</vt:lpstr>
      <vt:lpstr>Calibri</vt:lpstr>
      <vt:lpstr>Calibri Light</vt:lpstr>
      <vt:lpstr>Office</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vector>
  </TitlesOfParts>
  <Company>Misereor e.V.</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Günther, Mirjam</dc:creator>
  <cp:lastModifiedBy>Günther, Mirjam</cp:lastModifiedBy>
  <cp:revision>4</cp:revision>
  <dcterms:created xsi:type="dcterms:W3CDTF">2023-11-22T10:14:18Z</dcterms:created>
  <dcterms:modified xsi:type="dcterms:W3CDTF">2023-11-22T10:31:39Z</dcterms:modified>
</cp:coreProperties>
</file>